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a:defRPr>
        <a:latin typeface="Calibri"/>
        <a:ea typeface="Calibri"/>
        <a:cs typeface="Calibri"/>
        <a:sym typeface="Calibri"/>
      </a:defRPr>
    </a:lvl6pPr>
    <a:lvl7pPr>
      <a:defRPr>
        <a:latin typeface="Calibri"/>
        <a:ea typeface="Calibri"/>
        <a:cs typeface="Calibri"/>
        <a:sym typeface="Calibri"/>
      </a:defRPr>
    </a:lvl7pPr>
    <a:lvl8pPr>
      <a:defRPr>
        <a:latin typeface="Calibri"/>
        <a:ea typeface="Calibri"/>
        <a:cs typeface="Calibri"/>
        <a:sym typeface="Calibri"/>
      </a:defRPr>
    </a:lvl8pPr>
    <a:lvl9pPr>
      <a:defRPr>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CECE"/>
          </a:solidFill>
        </a:fill>
      </a:tcStyle>
    </a:wholeTbl>
    <a:band2H>
      <a:tcTxStyle/>
      <a:tcStyle>
        <a:tcBdr/>
        <a:fill>
          <a:solidFill>
            <a:srgbClr val="F1E8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552" autoAdjust="0"/>
  </p:normalViewPr>
  <p:slideViewPr>
    <p:cSldViewPr>
      <p:cViewPr varScale="1">
        <p:scale>
          <a:sx n="62" d="100"/>
          <a:sy n="62" d="100"/>
        </p:scale>
        <p:origin x="-1374" y="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hape 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 name="Shape 6"/>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3"/>
          <p:cNvSpPr>
            <a:spLocks noGrp="1" noRot="1" noChangeAspect="1"/>
          </p:cNvSpPr>
          <p:nvPr>
            <p:ph type="sldImg"/>
          </p:nvPr>
        </p:nvSpPr>
        <p:spPr>
          <a:prstGeom prst="rect">
            <a:avLst/>
          </a:prstGeom>
        </p:spPr>
        <p:txBody>
          <a:bodyPr/>
          <a:lstStyle/>
          <a:p>
            <a:pPr lvl="0"/>
            <a:endParaRPr/>
          </a:p>
        </p:txBody>
      </p:sp>
      <p:sp>
        <p:nvSpPr>
          <p:cNvPr id="14" name="Shape 14"/>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ＭＳ Ｐゴシック"/>
                <a:ea typeface="ＭＳ Ｐゴシック"/>
                <a:cs typeface="ＭＳ Ｐゴシック"/>
                <a:sym typeface="ＭＳ Ｐゴシック"/>
              </a:rPr>
              <a:t>派遣団</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正代表</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会長　浅野万里子（東京）</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国際コミッショナー　花岡美智子（愛知）</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オブザーバー</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青年代表　青木有澄（静岡）</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　　　　　　　山岡真紀子（東京）：名前確認</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事務局　　久冨成美</a:t>
            </a:r>
            <a:endParaRPr sz="1200">
              <a:latin typeface="Calibri"/>
              <a:ea typeface="Calibri"/>
              <a:cs typeface="Calibri"/>
              <a:sym typeface="Calibri"/>
            </a:endParaRP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世界連盟理事　　和田照子（長野）</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（映っていませんが　　</a:t>
            </a:r>
            <a:r>
              <a:rPr sz="1200">
                <a:latin typeface="Calibri"/>
                <a:ea typeface="Calibri"/>
                <a:cs typeface="Calibri"/>
                <a:sym typeface="Calibri"/>
              </a:rPr>
              <a:t>AP</a:t>
            </a:r>
            <a:r>
              <a:rPr sz="1200">
                <a:latin typeface="ＭＳ Ｐゴシック"/>
                <a:ea typeface="ＭＳ Ｐゴシック"/>
                <a:cs typeface="ＭＳ Ｐゴシック"/>
                <a:sym typeface="ＭＳ Ｐゴシック"/>
              </a:rPr>
              <a:t>地域委員　湯田ミノリ）</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a:spLocks noGrp="1" noRot="1" noChangeAspect="1"/>
          </p:cNvSpPr>
          <p:nvPr>
            <p:ph type="sldImg"/>
          </p:nvPr>
        </p:nvSpPr>
        <p:spPr>
          <a:prstGeom prst="rect">
            <a:avLst/>
          </a:prstGeom>
        </p:spPr>
        <p:txBody>
          <a:bodyPr/>
          <a:lstStyle/>
          <a:p>
            <a:pPr lvl="0"/>
            <a:endParaRPr/>
          </a:p>
        </p:txBody>
      </p:sp>
      <p:sp>
        <p:nvSpPr>
          <p:cNvPr id="21" name="Shape 2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ＭＳ Ｐゴシック"/>
                <a:ea typeface="ＭＳ Ｐゴシック"/>
                <a:cs typeface="ＭＳ Ｐゴシック"/>
                <a:sym typeface="ＭＳ Ｐゴシック"/>
              </a:rPr>
              <a:t>ホテル正式名：</a:t>
            </a:r>
            <a:r>
              <a:rPr sz="1200">
                <a:latin typeface="Calibri"/>
                <a:ea typeface="Calibri"/>
                <a:cs typeface="Calibri"/>
                <a:sym typeface="Calibri"/>
              </a:rPr>
              <a:t>Regal Airport Hotel.</a:t>
            </a: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参加人数：</a:t>
            </a:r>
            <a:r>
              <a:rPr sz="1200">
                <a:latin typeface="Calibri"/>
                <a:ea typeface="Calibri"/>
                <a:cs typeface="Calibri"/>
                <a:sym typeface="Calibri"/>
              </a:rPr>
              <a:t>453</a:t>
            </a:r>
            <a:r>
              <a:rPr sz="1200">
                <a:latin typeface="ＭＳ Ｐゴシック"/>
                <a:ea typeface="ＭＳ Ｐゴシック"/>
                <a:cs typeface="ＭＳ Ｐゴシック"/>
                <a:sym typeface="ＭＳ Ｐゴシック"/>
              </a:rPr>
              <a:t>人</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参加加盟国数：</a:t>
            </a:r>
            <a:r>
              <a:rPr sz="1200">
                <a:latin typeface="Calibri"/>
                <a:ea typeface="Calibri"/>
                <a:cs typeface="Calibri"/>
                <a:sym typeface="Calibri"/>
              </a:rPr>
              <a:t>110</a:t>
            </a:r>
            <a:r>
              <a:rPr sz="1200">
                <a:latin typeface="ＭＳ Ｐゴシック"/>
                <a:ea typeface="ＭＳ Ｐゴシック"/>
                <a:cs typeface="ＭＳ Ｐゴシック"/>
                <a:sym typeface="ＭＳ Ｐゴシック"/>
              </a:rPr>
              <a:t>カ国</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28"/>
          <p:cNvSpPr>
            <a:spLocks noGrp="1" noRot="1" noChangeAspect="1"/>
          </p:cNvSpPr>
          <p:nvPr>
            <p:ph type="sldImg"/>
          </p:nvPr>
        </p:nvSpPr>
        <p:spPr>
          <a:prstGeom prst="rect">
            <a:avLst/>
          </a:prstGeom>
        </p:spPr>
        <p:txBody>
          <a:bodyPr/>
          <a:lstStyle/>
          <a:p>
            <a:pPr lvl="0"/>
            <a:endParaRPr/>
          </a:p>
        </p:txBody>
      </p:sp>
      <p:sp>
        <p:nvSpPr>
          <p:cNvPr id="29" name="Shape 29"/>
          <p:cNvSpPr>
            <a:spLocks noGrp="1"/>
          </p:cNvSpPr>
          <p:nvPr>
            <p:ph type="body" sz="quarter" idx="1"/>
          </p:nvPr>
        </p:nvSpPr>
        <p:spPr>
          <a:prstGeom prst="rect">
            <a:avLst/>
          </a:prstGeom>
        </p:spPr>
        <p:txBody>
          <a:bodyPr/>
          <a:lstStyle/>
          <a:p>
            <a:pPr lvl="0" defTabSz="914400">
              <a:lnSpc>
                <a:spcPct val="100000"/>
              </a:lnSpc>
              <a:defRPr sz="1800"/>
            </a:pPr>
            <a:r>
              <a:rPr sz="1200">
                <a:latin typeface="ＭＳ Ｐゴシック"/>
                <a:ea typeface="ＭＳ Ｐゴシック"/>
                <a:cs typeface="ＭＳ Ｐゴシック"/>
                <a:sym typeface="ＭＳ Ｐゴシック"/>
              </a:rPr>
              <a:t>香港のおもてなし隊</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ＤＯＶＥ　Ｆｒｅｅ　Ｂｅｉｎｇ　Ｍｅ　プロジェクト</a:t>
            </a: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日本でも導入</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助成金額：</a:t>
            </a:r>
            <a:r>
              <a:rPr sz="1200">
                <a:latin typeface="Calibri"/>
                <a:ea typeface="Calibri"/>
                <a:cs typeface="Calibri"/>
                <a:sym typeface="Calibri"/>
              </a:rPr>
              <a:t>12,000</a:t>
            </a:r>
            <a:r>
              <a:rPr sz="1200">
                <a:latin typeface="ＭＳ Ｐゴシック"/>
                <a:ea typeface="ＭＳ Ｐゴシック"/>
                <a:cs typeface="ＭＳ Ｐゴシック"/>
                <a:sym typeface="ＭＳ Ｐゴシック"/>
              </a:rPr>
              <a:t>￡</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期間：これから</a:t>
            </a:r>
            <a:r>
              <a:rPr sz="1200">
                <a:latin typeface="Calibri"/>
                <a:ea typeface="Calibri"/>
                <a:cs typeface="Calibri"/>
                <a:sym typeface="Calibri"/>
              </a:rPr>
              <a:t>2016</a:t>
            </a:r>
            <a:r>
              <a:rPr sz="1200">
                <a:latin typeface="ＭＳ Ｐゴシック"/>
                <a:ea typeface="ＭＳ Ｐゴシック"/>
                <a:cs typeface="ＭＳ Ｐゴシック"/>
                <a:sym typeface="ＭＳ Ｐゴシック"/>
              </a:rPr>
              <a:t>年</a:t>
            </a:r>
            <a:r>
              <a:rPr sz="1200">
                <a:latin typeface="Calibri"/>
                <a:ea typeface="Calibri"/>
                <a:cs typeface="Calibri"/>
                <a:sym typeface="Calibri"/>
              </a:rPr>
              <a:t>3</a:t>
            </a:r>
            <a:r>
              <a:rPr sz="1200">
                <a:latin typeface="ＭＳ Ｐゴシック"/>
                <a:ea typeface="ＭＳ Ｐゴシック"/>
                <a:cs typeface="ＭＳ Ｐゴシック"/>
                <a:sym typeface="ＭＳ Ｐゴシック"/>
              </a:rPr>
              <a:t>月まで</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展開方法：</a:t>
            </a:r>
            <a:r>
              <a:rPr sz="1200">
                <a:latin typeface="Calibri"/>
                <a:ea typeface="Calibri"/>
                <a:cs typeface="Calibri"/>
                <a:sym typeface="Calibri"/>
              </a:rPr>
              <a:t>9</a:t>
            </a:r>
            <a:r>
              <a:rPr sz="1200">
                <a:latin typeface="ＭＳ Ｐゴシック"/>
                <a:ea typeface="ＭＳ Ｐゴシック"/>
                <a:cs typeface="ＭＳ Ｐゴシック"/>
                <a:sym typeface="ＭＳ Ｐゴシック"/>
              </a:rPr>
              <a:t>月</a:t>
            </a:r>
            <a:r>
              <a:rPr sz="1200">
                <a:latin typeface="Calibri"/>
                <a:ea typeface="Calibri"/>
                <a:cs typeface="Calibri"/>
                <a:sym typeface="Calibri"/>
              </a:rPr>
              <a:t>20</a:t>
            </a:r>
            <a:r>
              <a:rPr sz="1200">
                <a:latin typeface="ＭＳ Ｐゴシック"/>
                <a:ea typeface="ＭＳ Ｐゴシック"/>
                <a:cs typeface="ＭＳ Ｐゴシック"/>
                <a:sym typeface="ＭＳ Ｐゴシック"/>
              </a:rPr>
              <a:t>－</a:t>
            </a:r>
            <a:r>
              <a:rPr sz="1200">
                <a:latin typeface="Calibri"/>
                <a:ea typeface="Calibri"/>
                <a:cs typeface="Calibri"/>
                <a:sym typeface="Calibri"/>
              </a:rPr>
              <a:t>21</a:t>
            </a:r>
            <a:r>
              <a:rPr sz="1200">
                <a:latin typeface="ＭＳ Ｐゴシック"/>
                <a:ea typeface="ＭＳ Ｐゴシック"/>
                <a:cs typeface="ＭＳ Ｐゴシック"/>
                <a:sym typeface="ＭＳ Ｐゴシック"/>
              </a:rPr>
              <a:t>日　トレイナーへの研修（世界連盟よりグローバルトレイナーが</a:t>
            </a:r>
            <a:r>
              <a:rPr sz="1200">
                <a:latin typeface="Calibri"/>
                <a:ea typeface="Calibri"/>
                <a:cs typeface="Calibri"/>
                <a:sym typeface="Calibri"/>
              </a:rPr>
              <a:t>2</a:t>
            </a:r>
            <a:r>
              <a:rPr sz="1200">
                <a:latin typeface="ＭＳ Ｐゴシック"/>
                <a:ea typeface="ＭＳ Ｐゴシック"/>
                <a:cs typeface="ＭＳ Ｐゴシック"/>
                <a:sym typeface="ＭＳ Ｐゴシック"/>
              </a:rPr>
              <a:t>人来日）</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　　　　　　　</a:t>
            </a:r>
            <a:r>
              <a:rPr sz="1200">
                <a:latin typeface="Calibri"/>
                <a:ea typeface="Calibri"/>
                <a:cs typeface="Calibri"/>
                <a:sym typeface="Calibri"/>
              </a:rPr>
              <a:t>9</a:t>
            </a:r>
            <a:r>
              <a:rPr sz="1200">
                <a:latin typeface="ＭＳ Ｐゴシック"/>
                <a:ea typeface="ＭＳ Ｐゴシック"/>
                <a:cs typeface="ＭＳ Ｐゴシック"/>
                <a:sym typeface="ＭＳ Ｐゴシック"/>
              </a:rPr>
              <a:t>月～　各県連盟にて指導者養成</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　　　　　　</a:t>
            </a:r>
            <a:r>
              <a:rPr sz="1200">
                <a:latin typeface="Calibri"/>
                <a:ea typeface="Calibri"/>
                <a:cs typeface="Calibri"/>
                <a:sym typeface="Calibri"/>
              </a:rPr>
              <a:t>2015</a:t>
            </a:r>
            <a:r>
              <a:rPr sz="1200">
                <a:latin typeface="ＭＳ Ｐゴシック"/>
                <a:ea typeface="ＭＳ Ｐゴシック"/>
                <a:cs typeface="ＭＳ Ｐゴシック"/>
                <a:sym typeface="ＭＳ Ｐゴシック"/>
              </a:rPr>
              <a:t>年</a:t>
            </a:r>
            <a:r>
              <a:rPr sz="1200">
                <a:latin typeface="Calibri"/>
                <a:ea typeface="Calibri"/>
                <a:cs typeface="Calibri"/>
                <a:sym typeface="Calibri"/>
              </a:rPr>
              <a:t>3</a:t>
            </a:r>
            <a:r>
              <a:rPr sz="1200">
                <a:latin typeface="ＭＳ Ｐゴシック"/>
                <a:ea typeface="ＭＳ Ｐゴシック"/>
                <a:cs typeface="ＭＳ Ｐゴシック"/>
                <a:sym typeface="ＭＳ Ｐゴシック"/>
              </a:rPr>
              <a:t>月までに　　</a:t>
            </a:r>
            <a:r>
              <a:rPr sz="1200">
                <a:latin typeface="Calibri"/>
                <a:ea typeface="Calibri"/>
                <a:cs typeface="Calibri"/>
                <a:sym typeface="Calibri"/>
              </a:rPr>
              <a:t>2,000</a:t>
            </a:r>
            <a:r>
              <a:rPr sz="1200">
                <a:latin typeface="ＭＳ Ｐゴシック"/>
                <a:ea typeface="ＭＳ Ｐゴシック"/>
                <a:cs typeface="ＭＳ Ｐゴシック"/>
                <a:sym typeface="ＭＳ Ｐゴシック"/>
              </a:rPr>
              <a:t>人の少女がこのプログラムを受ける</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　　　　　　</a:t>
            </a:r>
            <a:r>
              <a:rPr sz="1200">
                <a:latin typeface="Calibri"/>
                <a:ea typeface="Calibri"/>
                <a:cs typeface="Calibri"/>
                <a:sym typeface="Calibri"/>
              </a:rPr>
              <a:t>2015</a:t>
            </a:r>
            <a:r>
              <a:rPr sz="1200">
                <a:latin typeface="ＭＳ Ｐゴシック"/>
                <a:ea typeface="ＭＳ Ｐゴシック"/>
                <a:cs typeface="ＭＳ Ｐゴシック"/>
                <a:sym typeface="ＭＳ Ｐゴシック"/>
              </a:rPr>
              <a:t>年</a:t>
            </a:r>
            <a:r>
              <a:rPr sz="1200">
                <a:latin typeface="Calibri"/>
                <a:ea typeface="Calibri"/>
                <a:cs typeface="Calibri"/>
                <a:sym typeface="Calibri"/>
              </a:rPr>
              <a:t>12</a:t>
            </a:r>
            <a:r>
              <a:rPr sz="1200">
                <a:latin typeface="ＭＳ Ｐゴシック"/>
                <a:ea typeface="ＭＳ Ｐゴシック"/>
                <a:cs typeface="ＭＳ Ｐゴシック"/>
                <a:sym typeface="ＭＳ Ｐゴシック"/>
              </a:rPr>
              <a:t>月までに　さらに</a:t>
            </a:r>
            <a:r>
              <a:rPr sz="1200">
                <a:latin typeface="Calibri"/>
                <a:ea typeface="Calibri"/>
                <a:cs typeface="Calibri"/>
                <a:sym typeface="Calibri"/>
              </a:rPr>
              <a:t>3,000</a:t>
            </a:r>
            <a:r>
              <a:rPr sz="1200">
                <a:latin typeface="ＭＳ Ｐゴシック"/>
                <a:ea typeface="ＭＳ Ｐゴシック"/>
                <a:cs typeface="ＭＳ Ｐゴシック"/>
                <a:sym typeface="ＭＳ Ｐゴシック"/>
              </a:rPr>
              <a:t>人の少女がこのプログラムを受ける</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　　　　　　</a:t>
            </a:r>
            <a:r>
              <a:rPr sz="1200">
                <a:latin typeface="Calibri"/>
                <a:ea typeface="Calibri"/>
                <a:cs typeface="Calibri"/>
                <a:sym typeface="Calibri"/>
              </a:rPr>
              <a:t>2016</a:t>
            </a:r>
            <a:r>
              <a:rPr sz="1200">
                <a:latin typeface="ＭＳ Ｐゴシック"/>
                <a:ea typeface="ＭＳ Ｐゴシック"/>
                <a:cs typeface="ＭＳ Ｐゴシック"/>
                <a:sym typeface="ＭＳ Ｐゴシック"/>
              </a:rPr>
              <a:t>年</a:t>
            </a:r>
            <a:r>
              <a:rPr sz="1200">
                <a:latin typeface="Calibri"/>
                <a:ea typeface="Calibri"/>
                <a:cs typeface="Calibri"/>
                <a:sym typeface="Calibri"/>
              </a:rPr>
              <a:t>3</a:t>
            </a:r>
            <a:r>
              <a:rPr sz="1200">
                <a:latin typeface="ＭＳ Ｐゴシック"/>
                <a:ea typeface="ＭＳ Ｐゴシック"/>
                <a:cs typeface="ＭＳ Ｐゴシック"/>
                <a:sym typeface="ＭＳ Ｐゴシック"/>
              </a:rPr>
              <a:t>月までに　　さらに</a:t>
            </a:r>
            <a:r>
              <a:rPr sz="1200">
                <a:latin typeface="Calibri"/>
                <a:ea typeface="Calibri"/>
                <a:cs typeface="Calibri"/>
                <a:sym typeface="Calibri"/>
              </a:rPr>
              <a:t>1,000</a:t>
            </a:r>
            <a:r>
              <a:rPr sz="1200">
                <a:latin typeface="ＭＳ Ｐゴシック"/>
                <a:ea typeface="ＭＳ Ｐゴシック"/>
                <a:cs typeface="ＭＳ Ｐゴシック"/>
                <a:sym typeface="ＭＳ Ｐゴシック"/>
              </a:rPr>
              <a:t>人の少女がこのプログラムを受ける</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＊プログラムを受けたガールスカウトは</a:t>
            </a:r>
            <a:r>
              <a:rPr sz="1200">
                <a:latin typeface="Calibri"/>
                <a:ea typeface="Calibri"/>
                <a:cs typeface="Calibri"/>
                <a:sym typeface="Calibri"/>
              </a:rPr>
              <a:t>2</a:t>
            </a:r>
            <a:r>
              <a:rPr sz="1200">
                <a:latin typeface="ＭＳ Ｐゴシック"/>
                <a:ea typeface="ＭＳ Ｐゴシック"/>
                <a:cs typeface="ＭＳ Ｐゴシック"/>
                <a:sym typeface="ＭＳ Ｐゴシック"/>
              </a:rPr>
              <a:t>人にメッセージを伝える（アクションをする）　</a:t>
            </a:r>
            <a:r>
              <a:rPr sz="1200">
                <a:latin typeface="Calibri"/>
                <a:ea typeface="Calibri"/>
                <a:cs typeface="Calibri"/>
                <a:sym typeface="Calibri"/>
              </a:rPr>
              <a:t>→</a:t>
            </a:r>
            <a:r>
              <a:rPr sz="1200">
                <a:latin typeface="ＭＳ Ｐゴシック"/>
                <a:ea typeface="ＭＳ Ｐゴシック"/>
                <a:cs typeface="ＭＳ Ｐゴシック"/>
                <a:sym typeface="ＭＳ Ｐゴシック"/>
              </a:rPr>
              <a:t>バッジ取得</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noRot="1" noChangeAspect="1"/>
          </p:cNvSpPr>
          <p:nvPr>
            <p:ph type="sldImg"/>
          </p:nvPr>
        </p:nvSpPr>
        <p:spPr>
          <a:prstGeom prst="rect">
            <a:avLst/>
          </a:prstGeom>
        </p:spPr>
        <p:txBody>
          <a:bodyPr/>
          <a:lstStyle/>
          <a:p>
            <a:pPr lvl="0"/>
            <a:endParaRPr/>
          </a:p>
        </p:txBody>
      </p:sp>
      <p:sp>
        <p:nvSpPr>
          <p:cNvPr id="36" name="Shape 36"/>
          <p:cNvSpPr>
            <a:spLocks noGrp="1"/>
          </p:cNvSpPr>
          <p:nvPr>
            <p:ph type="body" sz="quarter" idx="1"/>
          </p:nvPr>
        </p:nvSpPr>
        <p:spPr>
          <a:prstGeom prst="rect">
            <a:avLst/>
          </a:prstGeom>
        </p:spPr>
        <p:txBody>
          <a:bodyPr/>
          <a:lstStyle/>
          <a:p>
            <a:pPr lvl="0" defTabSz="914400">
              <a:lnSpc>
                <a:spcPct val="100000"/>
              </a:lnSpc>
              <a:defRPr sz="1800"/>
            </a:pPr>
            <a:r>
              <a:rPr sz="1200" dirty="0" err="1">
                <a:latin typeface="ＭＳ Ｐゴシック"/>
                <a:ea typeface="ＭＳ Ｐゴシック"/>
                <a:cs typeface="ＭＳ Ｐゴシック"/>
                <a:sym typeface="ＭＳ Ｐゴシック"/>
              </a:rPr>
              <a:t>途上国の貧困を語る</a:t>
            </a:r>
            <a:endParaRPr sz="1200" dirty="0">
              <a:latin typeface="Calibri"/>
              <a:ea typeface="Calibri"/>
              <a:cs typeface="Calibri"/>
              <a:sym typeface="Calibri"/>
            </a:endParaRPr>
          </a:p>
          <a:p>
            <a:pPr lvl="0" defTabSz="914400">
              <a:lnSpc>
                <a:spcPct val="100000"/>
              </a:lnSpc>
              <a:defRPr sz="1800"/>
            </a:pPr>
            <a:r>
              <a:rPr sz="1200" dirty="0">
                <a:latin typeface="Calibri"/>
                <a:ea typeface="Calibri"/>
                <a:cs typeface="Calibri"/>
                <a:sym typeface="Calibri"/>
              </a:rPr>
              <a:t>Ms. </a:t>
            </a:r>
            <a:r>
              <a:rPr sz="1200" dirty="0" err="1">
                <a:latin typeface="Calibri"/>
                <a:ea typeface="Calibri"/>
                <a:cs typeface="Calibri"/>
                <a:sym typeface="Calibri"/>
              </a:rPr>
              <a:t>Mavel</a:t>
            </a:r>
            <a:r>
              <a:rPr sz="1200" dirty="0">
                <a:latin typeface="Calibri"/>
                <a:ea typeface="Calibri"/>
                <a:cs typeface="Calibri"/>
                <a:sym typeface="Calibri"/>
              </a:rPr>
              <a:t> Orange </a:t>
            </a:r>
            <a:r>
              <a:rPr sz="1200" dirty="0" err="1">
                <a:latin typeface="ＭＳ Ｐゴシック"/>
                <a:ea typeface="ＭＳ Ｐゴシック"/>
                <a:cs typeface="ＭＳ Ｐゴシック"/>
                <a:sym typeface="ＭＳ Ｐゴシック"/>
              </a:rPr>
              <a:t>アメリカ・ＮＧＯ</a:t>
            </a:r>
            <a:endParaRPr sz="1200" dirty="0">
              <a:latin typeface="Calibri"/>
              <a:ea typeface="Calibri"/>
              <a:cs typeface="Calibri"/>
              <a:sym typeface="Calibri"/>
            </a:endParaRPr>
          </a:p>
          <a:p>
            <a:pPr lvl="0" defTabSz="914400">
              <a:lnSpc>
                <a:spcPct val="100000"/>
              </a:lnSpc>
              <a:spcBef>
                <a:spcPts val="400"/>
              </a:spcBef>
              <a:defRPr sz="1800"/>
            </a:pPr>
            <a:endParaRPr sz="1200" dirty="0">
              <a:latin typeface="Calibri"/>
              <a:ea typeface="Calibri"/>
              <a:cs typeface="Calibri"/>
              <a:sym typeface="Calibri"/>
            </a:endParaRPr>
          </a:p>
          <a:p>
            <a:pPr lvl="0" defTabSz="914400">
              <a:lnSpc>
                <a:spcPct val="100000"/>
              </a:lnSpc>
              <a:defRPr sz="1800"/>
            </a:pPr>
            <a:r>
              <a:rPr sz="1200" dirty="0" err="1">
                <a:latin typeface="ＭＳ Ｐゴシック"/>
                <a:ea typeface="ＭＳ Ｐゴシック"/>
                <a:cs typeface="ＭＳ Ｐゴシック"/>
                <a:sym typeface="ＭＳ Ｐゴシック"/>
              </a:rPr>
              <a:t>ＭＤＧｓにおけるＮＧＯの取り組みを語る</a:t>
            </a:r>
            <a:endParaRPr sz="1200" dirty="0">
              <a:latin typeface="Calibri"/>
              <a:ea typeface="Calibri"/>
              <a:cs typeface="Calibri"/>
              <a:sym typeface="Calibri"/>
            </a:endParaRPr>
          </a:p>
          <a:p>
            <a:pPr lvl="0" defTabSz="914400">
              <a:lnSpc>
                <a:spcPct val="100000"/>
              </a:lnSpc>
              <a:defRPr sz="1800"/>
            </a:pPr>
            <a:r>
              <a:rPr sz="1200" dirty="0">
                <a:latin typeface="Calibri"/>
                <a:ea typeface="Calibri"/>
                <a:cs typeface="Calibri"/>
                <a:sym typeface="Calibri"/>
              </a:rPr>
              <a:t>Ms. Baroness Amos (</a:t>
            </a:r>
            <a:r>
              <a:rPr sz="1200" dirty="0" err="1">
                <a:latin typeface="ＭＳ Ｐゴシック"/>
                <a:ea typeface="ＭＳ Ｐゴシック"/>
                <a:cs typeface="ＭＳ Ｐゴシック"/>
                <a:sym typeface="ＭＳ Ｐゴシック"/>
              </a:rPr>
              <a:t>英国の官僚だった人</a:t>
            </a:r>
            <a:r>
              <a:rPr sz="1200" dirty="0">
                <a:latin typeface="ＭＳ Ｐゴシック"/>
                <a:ea typeface="ＭＳ Ｐゴシック"/>
                <a:cs typeface="ＭＳ Ｐゴシック"/>
                <a:sym typeface="ＭＳ Ｐゴシック"/>
              </a:rPr>
              <a:t>）</a:t>
            </a:r>
            <a:endParaRPr sz="1200" dirty="0">
              <a:latin typeface="Calibri"/>
              <a:ea typeface="Calibri"/>
              <a:cs typeface="Calibri"/>
              <a:sym typeface="Calibri"/>
            </a:endParaRPr>
          </a:p>
          <a:p>
            <a:pPr lvl="0" defTabSz="914400">
              <a:lnSpc>
                <a:spcPct val="100000"/>
              </a:lnSpc>
              <a:spcBef>
                <a:spcPts val="400"/>
              </a:spcBef>
              <a:defRPr sz="1800"/>
            </a:pPr>
            <a:endParaRPr sz="1200" dirty="0">
              <a:latin typeface="Calibri"/>
              <a:ea typeface="Calibri"/>
              <a:cs typeface="Calibri"/>
              <a:sym typeface="Calibri"/>
            </a:endParaRPr>
          </a:p>
          <a:p>
            <a:pPr lvl="0" defTabSz="914400">
              <a:lnSpc>
                <a:spcPct val="100000"/>
              </a:lnSpc>
              <a:spcBef>
                <a:spcPts val="400"/>
              </a:spcBef>
              <a:defRPr sz="1800"/>
            </a:pPr>
            <a:r>
              <a:rPr sz="1200" dirty="0" err="1">
                <a:latin typeface="ＭＳ Ｐゴシック"/>
                <a:ea typeface="ＭＳ Ｐゴシック"/>
                <a:cs typeface="ＭＳ Ｐゴシック"/>
                <a:sym typeface="ＭＳ Ｐゴシック"/>
              </a:rPr>
              <a:t>新理事長</a:t>
            </a:r>
            <a:r>
              <a:rPr sz="1200" dirty="0">
                <a:latin typeface="ＭＳ Ｐゴシック"/>
                <a:ea typeface="ＭＳ Ｐゴシック"/>
                <a:cs typeface="ＭＳ Ｐゴシック"/>
                <a:sym typeface="ＭＳ Ｐゴシック"/>
              </a:rPr>
              <a:t>　　</a:t>
            </a:r>
            <a:r>
              <a:rPr sz="1200" dirty="0" err="1">
                <a:latin typeface="ＭＳ Ｐゴシック"/>
                <a:ea typeface="ＭＳ Ｐゴシック"/>
                <a:cs typeface="ＭＳ Ｐゴシック"/>
                <a:sym typeface="ＭＳ Ｐゴシック"/>
              </a:rPr>
              <a:t>ニコラ・グリンステット（</a:t>
            </a:r>
            <a:r>
              <a:rPr sz="1200" dirty="0" err="1" smtClean="0">
                <a:latin typeface="ＭＳ Ｐゴシック"/>
                <a:ea typeface="ＭＳ Ｐゴシック"/>
                <a:cs typeface="ＭＳ Ｐゴシック"/>
                <a:sym typeface="ＭＳ Ｐゴシック"/>
              </a:rPr>
              <a:t>イギリス</a:t>
            </a:r>
            <a:r>
              <a:rPr lang="en-US" sz="1200" dirty="0" smtClean="0">
                <a:latin typeface="ＭＳ Ｐゴシック"/>
                <a:ea typeface="ＭＳ Ｐゴシック"/>
                <a:cs typeface="ＭＳ Ｐゴシック"/>
                <a:sym typeface="ＭＳ Ｐゴシック"/>
              </a:rPr>
              <a:t>)</a:t>
            </a:r>
          </a:p>
          <a:p>
            <a:pPr lvl="0" defTabSz="914400">
              <a:lnSpc>
                <a:spcPct val="100000"/>
              </a:lnSpc>
              <a:spcBef>
                <a:spcPts val="400"/>
              </a:spcBef>
              <a:defRPr sz="1800"/>
            </a:pPr>
            <a:endParaRPr sz="1200" dirty="0">
              <a:latin typeface="Calibri"/>
              <a:ea typeface="Calibri"/>
              <a:cs typeface="Calibri"/>
              <a:sym typeface="Calibri"/>
            </a:endParaRPr>
          </a:p>
          <a:p>
            <a:pPr lvl="0" defTabSz="914400">
              <a:lnSpc>
                <a:spcPct val="100000"/>
              </a:lnSpc>
              <a:spcBef>
                <a:spcPts val="400"/>
              </a:spcBef>
              <a:defRPr sz="1800"/>
            </a:pPr>
            <a:endParaRPr sz="1200" dirty="0">
              <a:latin typeface="Calibri"/>
              <a:ea typeface="Calibri"/>
              <a:cs typeface="Calibri"/>
              <a:sym typeface="Calibri"/>
            </a:endParaRPr>
          </a:p>
          <a:p>
            <a:pPr lvl="0" defTabSz="914400">
              <a:lnSpc>
                <a:spcPct val="100000"/>
              </a:lnSpc>
              <a:spcBef>
                <a:spcPts val="400"/>
              </a:spcBef>
              <a:defRPr sz="1800"/>
            </a:pPr>
            <a:r>
              <a:rPr sz="1200" dirty="0">
                <a:latin typeface="Calibri"/>
                <a:ea typeface="Calibri"/>
                <a:cs typeface="Calibri"/>
                <a:sym typeface="Calibri"/>
              </a:rPr>
              <a:t>Keynote speech  </a:t>
            </a:r>
            <a:r>
              <a:rPr sz="1200" dirty="0" err="1">
                <a:latin typeface="ＭＳ Ｐゴシック"/>
                <a:ea typeface="ＭＳ Ｐゴシック"/>
                <a:cs typeface="ＭＳ Ｐゴシック"/>
                <a:sym typeface="ＭＳ Ｐゴシック"/>
              </a:rPr>
              <a:t>を書く</a:t>
            </a:r>
            <a:endParaRPr sz="1200" dirty="0">
              <a:latin typeface="ＭＳ Ｐゴシック"/>
              <a:ea typeface="ＭＳ Ｐゴシック"/>
              <a:cs typeface="ＭＳ Ｐゴシック"/>
              <a:sym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prstGeom prst="rect">
            <a:avLst/>
          </a:prstGeom>
        </p:spPr>
        <p:txBody>
          <a:bodyPr/>
          <a:lstStyle/>
          <a:p>
            <a:pPr lvl="0"/>
            <a:endParaRPr/>
          </a:p>
        </p:txBody>
      </p:sp>
      <p:sp>
        <p:nvSpPr>
          <p:cNvPr id="42" name="Shape 4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ＭＳ Ｐゴシック"/>
                <a:ea typeface="ＭＳ Ｐゴシック"/>
                <a:cs typeface="ＭＳ Ｐゴシック"/>
                <a:sym typeface="ＭＳ Ｐゴシック"/>
              </a:rPr>
              <a:t>売上</a:t>
            </a:r>
            <a:r>
              <a:rPr sz="1200">
                <a:latin typeface="Calibri"/>
                <a:ea typeface="Calibri"/>
                <a:cs typeface="Calibri"/>
                <a:sym typeface="Calibri"/>
              </a:rPr>
              <a:t>435US$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pPr lvl="0"/>
            <a:endParaRPr/>
          </a:p>
        </p:txBody>
      </p:sp>
      <p:sp>
        <p:nvSpPr>
          <p:cNvPr id="54" name="Shape 54"/>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ＭＳ Ｐゴシック"/>
                <a:ea typeface="ＭＳ Ｐゴシック"/>
                <a:cs typeface="ＭＳ Ｐゴシック"/>
                <a:sym typeface="ＭＳ Ｐゴシック"/>
              </a:rPr>
              <a:t>ミャンマー連盟再加盟の瞬間</a:t>
            </a: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ミャンマー連盟の加盟連盟復活を祝う（準加盟連盟）</a:t>
            </a: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ＡＰ地域のメンバー（各国からスカーフのプレゼントと世界連盟旗のプレゼント）</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クックアイランド連盟（クック諸島）正加盟に</a:t>
            </a:r>
            <a:endParaRPr sz="1200">
              <a:latin typeface="Calibri"/>
              <a:ea typeface="Calibri"/>
              <a:cs typeface="Calibri"/>
              <a:sym typeface="Calibri"/>
            </a:endParaRP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a:latin typeface="Calibri"/>
                <a:ea typeface="Calibri"/>
                <a:cs typeface="Calibri"/>
                <a:sym typeface="Calibri"/>
              </a:rPr>
              <a:t>WAGGGS</a:t>
            </a:r>
            <a:r>
              <a:rPr sz="1200">
                <a:latin typeface="ＭＳ Ｐゴシック"/>
                <a:ea typeface="ＭＳ Ｐゴシック"/>
                <a:cs typeface="ＭＳ Ｐゴシック"/>
                <a:sym typeface="ＭＳ Ｐゴシック"/>
              </a:rPr>
              <a:t>の総加盟国数　</a:t>
            </a:r>
            <a:r>
              <a:rPr sz="1200">
                <a:latin typeface="Calibri"/>
                <a:ea typeface="Calibri"/>
                <a:cs typeface="Calibri"/>
                <a:sym typeface="Calibri"/>
              </a:rPr>
              <a:t>146</a:t>
            </a:r>
            <a:r>
              <a:rPr sz="1200">
                <a:latin typeface="ＭＳ Ｐゴシック"/>
                <a:ea typeface="ＭＳ Ｐゴシック"/>
                <a:cs typeface="ＭＳ Ｐゴシック"/>
                <a:sym typeface="ＭＳ Ｐゴシック"/>
              </a:rPr>
              <a:t>カ国</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準加盟　</a:t>
            </a:r>
            <a:r>
              <a:rPr sz="1200">
                <a:latin typeface="Calibri"/>
                <a:ea typeface="Calibri"/>
                <a:cs typeface="Calibri"/>
                <a:sym typeface="Calibri"/>
              </a:rPr>
              <a:t>→</a:t>
            </a:r>
            <a:r>
              <a:rPr sz="1200">
                <a:latin typeface="ＭＳ Ｐゴシック"/>
                <a:ea typeface="ＭＳ Ｐゴシック"/>
                <a:cs typeface="ＭＳ Ｐゴシック"/>
                <a:sym typeface="ＭＳ Ｐゴシック"/>
              </a:rPr>
              <a:t>　正加盟</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アジア太平洋地域　　クック諸島、モンゴル</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アフリカ地域　　カメルーン、ギニア</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ヨーロッパ地域　アルメニア</a:t>
            </a:r>
            <a:endParaRPr sz="1200">
              <a:latin typeface="Calibri"/>
              <a:ea typeface="Calibri"/>
              <a:cs typeface="Calibri"/>
              <a:sym typeface="Calibri"/>
            </a:endParaRP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キャンセル</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西半球地域　　ウルグアイ</a:t>
            </a:r>
            <a:endParaRPr sz="1200">
              <a:latin typeface="Calibri"/>
              <a:ea typeface="Calibri"/>
              <a:cs typeface="Calibri"/>
              <a:sym typeface="Calibri"/>
            </a:endParaRP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加盟復活</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アジア太平洋地域　　ミャンマー</a:t>
            </a:r>
            <a:endParaRPr sz="1200">
              <a:latin typeface="Calibri"/>
              <a:ea typeface="Calibri"/>
              <a:cs typeface="Calibri"/>
              <a:sym typeface="Calibri"/>
            </a:endParaRP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国の分化による連盟の分化</a:t>
            </a:r>
            <a:endParaRPr sz="1200">
              <a:latin typeface="Calibri"/>
              <a:ea typeface="Calibri"/>
              <a:cs typeface="Calibri"/>
              <a:sym typeface="Calibri"/>
            </a:endParaRPr>
          </a:p>
          <a:p>
            <a:pPr lvl="0" defTabSz="914400">
              <a:lnSpc>
                <a:spcPct val="100000"/>
              </a:lnSpc>
              <a:spcBef>
                <a:spcPts val="400"/>
              </a:spcBef>
              <a:defRPr sz="1800"/>
            </a:pPr>
            <a:r>
              <a:rPr sz="1200">
                <a:latin typeface="ＭＳ Ｐゴシック"/>
                <a:ea typeface="ＭＳ Ｐゴシック"/>
                <a:cs typeface="ＭＳ Ｐゴシック"/>
                <a:sym typeface="ＭＳ Ｐゴシック"/>
              </a:rPr>
              <a:t>アラブ地域　スーダン　　</a:t>
            </a:r>
            <a:r>
              <a:rPr sz="1200">
                <a:latin typeface="Calibri"/>
                <a:ea typeface="Calibri"/>
                <a:cs typeface="Calibri"/>
                <a:sym typeface="Calibri"/>
              </a:rPr>
              <a:t>→</a:t>
            </a:r>
            <a:r>
              <a:rPr sz="1200">
                <a:latin typeface="ＭＳ Ｐゴシック"/>
                <a:ea typeface="ＭＳ Ｐゴシック"/>
                <a:cs typeface="ＭＳ Ｐゴシック"/>
                <a:sym typeface="ＭＳ Ｐゴシック"/>
              </a:rPr>
              <a:t>　アラブ地域　スーダン　　アフリカ地域　南スーダン</a:t>
            </a:r>
            <a:endParaRPr sz="1200">
              <a:latin typeface="Calibri"/>
              <a:ea typeface="Calibri"/>
              <a:cs typeface="Calibri"/>
              <a:sym typeface="Calibri"/>
            </a:endParaRPr>
          </a:p>
          <a:p>
            <a:pPr lvl="0" defTabSz="914400">
              <a:lnSpc>
                <a:spcPct val="100000"/>
              </a:lnSpc>
              <a:spcBef>
                <a:spcPts val="400"/>
              </a:spcBef>
              <a:defRPr sz="1800"/>
            </a:pPr>
            <a:endParaRPr sz="1200">
              <a:latin typeface="Calibri"/>
              <a:ea typeface="Calibri"/>
              <a:cs typeface="Calibri"/>
              <a:sym typeface="Calibri"/>
            </a:endParaRPr>
          </a:p>
          <a:p>
            <a:pPr lvl="0" defTabSz="914400">
              <a:lnSpc>
                <a:spcPct val="100000"/>
              </a:lnSpc>
              <a:spcBef>
                <a:spcPts val="400"/>
              </a:spcBef>
              <a:defRPr sz="1800"/>
            </a:pPr>
            <a:r>
              <a:rPr sz="1200">
                <a:latin typeface="Calibri"/>
                <a:ea typeface="Calibri"/>
                <a:cs typeface="Calibri"/>
                <a:sym typeface="Calibri"/>
              </a:rPr>
              <a:t>AP</a:t>
            </a:r>
            <a:r>
              <a:rPr sz="1200">
                <a:latin typeface="ＭＳ Ｐゴシック"/>
                <a:ea typeface="ＭＳ Ｐゴシック"/>
                <a:cs typeface="ＭＳ Ｐゴシック"/>
                <a:sym typeface="ＭＳ Ｐゴシック"/>
              </a:rPr>
              <a:t>地域の加盟国数　　</a:t>
            </a:r>
            <a:r>
              <a:rPr sz="1200">
                <a:latin typeface="Calibri"/>
                <a:ea typeface="Calibri"/>
                <a:cs typeface="Calibri"/>
                <a:sym typeface="Calibri"/>
              </a:rPr>
              <a:t>26</a:t>
            </a:r>
            <a:r>
              <a:rPr sz="1200">
                <a:latin typeface="ＭＳ Ｐゴシック"/>
                <a:ea typeface="ＭＳ Ｐゴシック"/>
                <a:cs typeface="ＭＳ Ｐゴシック"/>
                <a:sym typeface="ＭＳ Ｐゴシック"/>
              </a:rPr>
              <a:t>連盟　（正加盟連盟　</a:t>
            </a:r>
            <a:r>
              <a:rPr sz="1200">
                <a:latin typeface="Calibri"/>
                <a:ea typeface="Calibri"/>
                <a:cs typeface="Calibri"/>
                <a:sym typeface="Calibri"/>
              </a:rPr>
              <a:t>22</a:t>
            </a:r>
            <a:r>
              <a:rPr sz="1200">
                <a:latin typeface="ＭＳ Ｐゴシック"/>
                <a:ea typeface="ＭＳ Ｐゴシック"/>
                <a:cs typeface="ＭＳ Ｐゴシック"/>
                <a:sym typeface="ＭＳ Ｐゴシック"/>
              </a:rPr>
              <a:t>　　　準加盟連盟　</a:t>
            </a:r>
            <a:r>
              <a:rPr sz="1200">
                <a:latin typeface="Calibri"/>
                <a:ea typeface="Calibri"/>
                <a:cs typeface="Calibri"/>
                <a:sym typeface="Calibri"/>
              </a:rPr>
              <a:t>4</a:t>
            </a:r>
            <a:r>
              <a:rPr sz="1200">
                <a:latin typeface="ＭＳ Ｐゴシック"/>
                <a:ea typeface="ＭＳ Ｐゴシック"/>
                <a:cs typeface="ＭＳ Ｐゴシック"/>
                <a:sym typeface="ＭＳ Ｐゴシック"/>
              </a:rPr>
              <a:t>）</a:t>
            </a: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pPr lvl="0"/>
            <a:endParaRPr/>
          </a:p>
        </p:txBody>
      </p:sp>
      <p:sp>
        <p:nvSpPr>
          <p:cNvPr id="60" name="Shape 60"/>
          <p:cNvSpPr>
            <a:spLocks noGrp="1"/>
          </p:cNvSpPr>
          <p:nvPr>
            <p:ph type="body" sz="quarter" idx="1"/>
          </p:nvPr>
        </p:nvSpPr>
        <p:spPr>
          <a:prstGeom prst="rect">
            <a:avLst/>
          </a:prstGeom>
        </p:spPr>
        <p:txBody>
          <a:bodyPr/>
          <a:lstStyle/>
          <a:p>
            <a:pPr lvl="0" defTabSz="914400">
              <a:lnSpc>
                <a:spcPct val="100000"/>
              </a:lnSpc>
              <a:defRPr sz="1800"/>
            </a:pPr>
            <a:r>
              <a:rPr sz="1200">
                <a:latin typeface="ＭＳ Ｐゴシック"/>
                <a:ea typeface="ＭＳ Ｐゴシック"/>
                <a:cs typeface="ＭＳ Ｐゴシック"/>
                <a:sym typeface="ＭＳ Ｐゴシック"/>
              </a:rPr>
              <a:t>オレブ賞　授与式</a:t>
            </a: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東京都第</a:t>
            </a:r>
            <a:r>
              <a:rPr sz="1200">
                <a:latin typeface="Calibri"/>
                <a:ea typeface="Calibri"/>
                <a:cs typeface="Calibri"/>
                <a:sym typeface="Calibri"/>
              </a:rPr>
              <a:t>43</a:t>
            </a:r>
            <a:r>
              <a:rPr sz="1200">
                <a:latin typeface="ＭＳ Ｐゴシック"/>
                <a:ea typeface="ＭＳ Ｐゴシック"/>
                <a:cs typeface="ＭＳ Ｐゴシック"/>
                <a:sym typeface="ＭＳ Ｐゴシック"/>
              </a:rPr>
              <a:t>団</a:t>
            </a: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ネパールに学校をプロジェクト　</a:t>
            </a:r>
            <a:r>
              <a:rPr sz="1200">
                <a:latin typeface="Calibri"/>
                <a:ea typeface="Calibri"/>
                <a:cs typeface="Calibri"/>
                <a:sym typeface="Calibri"/>
              </a:rPr>
              <a:t>14</a:t>
            </a:r>
            <a:r>
              <a:rPr sz="1200">
                <a:latin typeface="ＭＳ Ｐゴシック"/>
                <a:ea typeface="ＭＳ Ｐゴシック"/>
                <a:cs typeface="ＭＳ Ｐゴシック"/>
                <a:sym typeface="ＭＳ Ｐゴシック"/>
              </a:rPr>
              <a:t>年間実施</a:t>
            </a: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おしくもオレブ賞を逃した埼玉</a:t>
            </a:r>
            <a:r>
              <a:rPr sz="1200">
                <a:latin typeface="Calibri"/>
                <a:ea typeface="Calibri"/>
                <a:cs typeface="Calibri"/>
                <a:sym typeface="Calibri"/>
              </a:rPr>
              <a:t>21</a:t>
            </a:r>
            <a:r>
              <a:rPr sz="1200">
                <a:latin typeface="ＭＳ Ｐゴシック"/>
                <a:ea typeface="ＭＳ Ｐゴシック"/>
                <a:cs typeface="ＭＳ Ｐゴシック"/>
                <a:sym typeface="ＭＳ Ｐゴシック"/>
              </a:rPr>
              <a:t>団にオレブ賞候補認定証</a:t>
            </a: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震災支援プロジェクト</a:t>
            </a:r>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pPr lvl="0"/>
            <a:endParaRPr/>
          </a:p>
        </p:txBody>
      </p:sp>
      <p:sp>
        <p:nvSpPr>
          <p:cNvPr id="66" name="Shape 66"/>
          <p:cNvSpPr>
            <a:spLocks noGrp="1"/>
          </p:cNvSpPr>
          <p:nvPr>
            <p:ph type="body" sz="quarter" idx="1"/>
          </p:nvPr>
        </p:nvSpPr>
        <p:spPr>
          <a:prstGeom prst="rect">
            <a:avLst/>
          </a:prstGeom>
        </p:spPr>
        <p:txBody>
          <a:bodyPr/>
          <a:lstStyle/>
          <a:p>
            <a:pPr lvl="0" defTabSz="914400">
              <a:lnSpc>
                <a:spcPct val="100000"/>
              </a:lnSpc>
              <a:defRPr sz="1800"/>
            </a:pPr>
            <a:r>
              <a:rPr sz="1200" dirty="0" err="1">
                <a:latin typeface="ＭＳ Ｐゴシック"/>
                <a:ea typeface="ＭＳ Ｐゴシック"/>
                <a:cs typeface="ＭＳ Ｐゴシック"/>
                <a:sym typeface="ＭＳ Ｐゴシック"/>
              </a:rPr>
              <a:t>新理事</a:t>
            </a:r>
            <a:endParaRPr sz="1200" dirty="0">
              <a:latin typeface="Calibri"/>
              <a:ea typeface="Calibri"/>
              <a:cs typeface="Calibri"/>
              <a:sym typeface="Calibri"/>
            </a:endParaRPr>
          </a:p>
          <a:p>
            <a:pPr lvl="0" defTabSz="914400">
              <a:lnSpc>
                <a:spcPct val="100000"/>
              </a:lnSpc>
              <a:defRPr sz="1800"/>
            </a:pPr>
            <a:r>
              <a:rPr sz="1200" dirty="0">
                <a:latin typeface="Calibri"/>
                <a:ea typeface="Calibri"/>
                <a:cs typeface="Calibri"/>
                <a:sym typeface="Calibri"/>
              </a:rPr>
              <a:t>Ana Maria </a:t>
            </a:r>
            <a:r>
              <a:rPr sz="1200" dirty="0" err="1">
                <a:latin typeface="Calibri"/>
                <a:ea typeface="Calibri"/>
                <a:cs typeface="Calibri"/>
                <a:sym typeface="Calibri"/>
              </a:rPr>
              <a:t>Mideros</a:t>
            </a:r>
            <a:r>
              <a:rPr sz="1200" dirty="0">
                <a:latin typeface="Calibri"/>
                <a:ea typeface="Calibri"/>
                <a:cs typeface="Calibri"/>
                <a:sym typeface="Calibri"/>
              </a:rPr>
              <a:t> (Peru)</a:t>
            </a:r>
          </a:p>
          <a:p>
            <a:pPr lvl="0" defTabSz="914400">
              <a:lnSpc>
                <a:spcPct val="100000"/>
              </a:lnSpc>
              <a:defRPr sz="1800"/>
            </a:pPr>
            <a:r>
              <a:rPr sz="1200" dirty="0">
                <a:latin typeface="Calibri"/>
                <a:ea typeface="Calibri"/>
                <a:cs typeface="Calibri"/>
                <a:sym typeface="Calibri"/>
              </a:rPr>
              <a:t>Anne </a:t>
            </a:r>
            <a:r>
              <a:rPr sz="1200" dirty="0" err="1">
                <a:latin typeface="Calibri"/>
                <a:ea typeface="Calibri"/>
                <a:cs typeface="Calibri"/>
                <a:sym typeface="Calibri"/>
              </a:rPr>
              <a:t>Guyaz</a:t>
            </a:r>
            <a:r>
              <a:rPr sz="1200" dirty="0">
                <a:latin typeface="Calibri"/>
                <a:ea typeface="Calibri"/>
                <a:cs typeface="Calibri"/>
                <a:sym typeface="Calibri"/>
              </a:rPr>
              <a:t> (Switzerland)</a:t>
            </a:r>
          </a:p>
          <a:p>
            <a:pPr lvl="0" defTabSz="914400">
              <a:lnSpc>
                <a:spcPct val="100000"/>
              </a:lnSpc>
              <a:defRPr sz="1800"/>
            </a:pPr>
            <a:r>
              <a:rPr sz="1200" dirty="0">
                <a:latin typeface="Calibri"/>
                <a:ea typeface="Calibri"/>
                <a:cs typeface="Calibri"/>
                <a:sym typeface="Calibri"/>
              </a:rPr>
              <a:t>Connie Matsui (USA)  </a:t>
            </a:r>
            <a:r>
              <a:rPr sz="1200" dirty="0" err="1">
                <a:latin typeface="ＭＳ Ｐゴシック"/>
                <a:ea typeface="ＭＳ Ｐゴシック"/>
                <a:cs typeface="ＭＳ Ｐゴシック"/>
                <a:sym typeface="ＭＳ Ｐゴシック"/>
              </a:rPr>
              <a:t>副理事長</a:t>
            </a:r>
            <a:endParaRPr sz="1200" dirty="0">
              <a:latin typeface="Calibri"/>
              <a:ea typeface="Calibri"/>
              <a:cs typeface="Calibri"/>
              <a:sym typeface="Calibri"/>
            </a:endParaRPr>
          </a:p>
          <a:p>
            <a:pPr lvl="0" defTabSz="914400">
              <a:lnSpc>
                <a:spcPct val="100000"/>
              </a:lnSpc>
              <a:defRPr sz="1800"/>
            </a:pPr>
            <a:r>
              <a:rPr sz="1200" dirty="0">
                <a:latin typeface="Calibri"/>
                <a:ea typeface="Calibri"/>
                <a:cs typeface="Calibri"/>
                <a:sym typeface="Calibri"/>
              </a:rPr>
              <a:t>Haifa </a:t>
            </a:r>
            <a:r>
              <a:rPr sz="1200" dirty="0" err="1">
                <a:latin typeface="Calibri"/>
                <a:ea typeface="Calibri"/>
                <a:cs typeface="Calibri"/>
                <a:sym typeface="Calibri"/>
              </a:rPr>
              <a:t>Ourir</a:t>
            </a:r>
            <a:r>
              <a:rPr sz="1200" dirty="0">
                <a:latin typeface="Calibri"/>
                <a:ea typeface="Calibri"/>
                <a:cs typeface="Calibri"/>
                <a:sym typeface="Calibri"/>
              </a:rPr>
              <a:t> (Tunisia)</a:t>
            </a:r>
          </a:p>
          <a:p>
            <a:pPr lvl="0" defTabSz="914400">
              <a:lnSpc>
                <a:spcPct val="100000"/>
              </a:lnSpc>
              <a:defRPr sz="1800"/>
            </a:pPr>
            <a:r>
              <a:rPr sz="1200" dirty="0">
                <a:latin typeface="Calibri"/>
                <a:ea typeface="Calibri"/>
                <a:cs typeface="Calibri"/>
                <a:sym typeface="Calibri"/>
              </a:rPr>
              <a:t>Nadine </a:t>
            </a:r>
            <a:r>
              <a:rPr sz="1200" dirty="0" err="1">
                <a:latin typeface="Calibri"/>
                <a:ea typeface="Calibri"/>
                <a:cs typeface="Calibri"/>
                <a:sym typeface="Calibri"/>
              </a:rPr>
              <a:t>Kaze</a:t>
            </a:r>
            <a:r>
              <a:rPr sz="1200" dirty="0">
                <a:latin typeface="Calibri"/>
                <a:ea typeface="Calibri"/>
                <a:cs typeface="Calibri"/>
                <a:sym typeface="Calibri"/>
              </a:rPr>
              <a:t> (</a:t>
            </a:r>
            <a:r>
              <a:rPr sz="1200" dirty="0" err="1">
                <a:latin typeface="Calibri"/>
                <a:ea typeface="Calibri"/>
                <a:cs typeface="Calibri"/>
                <a:sym typeface="Calibri"/>
              </a:rPr>
              <a:t>Buraundi</a:t>
            </a:r>
            <a:r>
              <a:rPr sz="1200" dirty="0">
                <a:latin typeface="Calibri"/>
                <a:ea typeface="Calibri"/>
                <a:cs typeface="Calibri"/>
                <a:sym typeface="Calibri"/>
              </a:rPr>
              <a:t>)</a:t>
            </a:r>
          </a:p>
          <a:p>
            <a:pPr lvl="0" defTabSz="914400">
              <a:lnSpc>
                <a:spcPct val="100000"/>
              </a:lnSpc>
              <a:defRPr sz="1800"/>
            </a:pPr>
            <a:r>
              <a:rPr sz="1200" dirty="0">
                <a:latin typeface="Calibri"/>
                <a:ea typeface="Calibri"/>
                <a:cs typeface="Calibri"/>
                <a:sym typeface="Calibri"/>
              </a:rPr>
              <a:t>Natasha </a:t>
            </a:r>
            <a:r>
              <a:rPr sz="1200" dirty="0" err="1">
                <a:latin typeface="Calibri"/>
                <a:ea typeface="Calibri"/>
                <a:cs typeface="Calibri"/>
                <a:sym typeface="Calibri"/>
              </a:rPr>
              <a:t>Hendrick</a:t>
            </a:r>
            <a:r>
              <a:rPr sz="1200" dirty="0">
                <a:latin typeface="Calibri"/>
                <a:ea typeface="Calibri"/>
                <a:cs typeface="Calibri"/>
                <a:sym typeface="Calibri"/>
              </a:rPr>
              <a:t> (Australia) </a:t>
            </a:r>
            <a:r>
              <a:rPr sz="1200" dirty="0" err="1">
                <a:latin typeface="ＭＳ Ｐゴシック"/>
                <a:ea typeface="ＭＳ Ｐゴシック"/>
                <a:cs typeface="ＭＳ Ｐゴシック"/>
                <a:sym typeface="ＭＳ Ｐゴシック"/>
              </a:rPr>
              <a:t>副理事長</a:t>
            </a:r>
            <a:endParaRPr sz="1200" dirty="0">
              <a:latin typeface="Calibri"/>
              <a:ea typeface="Calibri"/>
              <a:cs typeface="Calibri"/>
              <a:sym typeface="Calibri"/>
            </a:endParaRPr>
          </a:p>
          <a:p>
            <a:pPr lvl="0" defTabSz="914400">
              <a:lnSpc>
                <a:spcPct val="100000"/>
              </a:lnSpc>
              <a:defRPr sz="1800"/>
            </a:pPr>
            <a:endParaRPr sz="1200" dirty="0">
              <a:latin typeface="Calibri"/>
              <a:ea typeface="Calibri"/>
              <a:cs typeface="Calibri"/>
              <a:sym typeface="Calibri"/>
            </a:endParaRPr>
          </a:p>
          <a:p>
            <a:pPr lvl="0" defTabSz="914400">
              <a:lnSpc>
                <a:spcPct val="100000"/>
              </a:lnSpc>
              <a:defRPr sz="1800"/>
            </a:pPr>
            <a:r>
              <a:rPr sz="1200" dirty="0" err="1">
                <a:latin typeface="ＭＳ Ｐゴシック"/>
                <a:ea typeface="ＭＳ Ｐゴシック"/>
                <a:cs typeface="ＭＳ Ｐゴシック"/>
                <a:sym typeface="ＭＳ Ｐゴシック"/>
              </a:rPr>
              <a:t>退任する前理事長</a:t>
            </a:r>
            <a:r>
              <a:rPr sz="1200" dirty="0">
                <a:latin typeface="ＭＳ Ｐゴシック"/>
                <a:ea typeface="ＭＳ Ｐゴシック"/>
                <a:cs typeface="ＭＳ Ｐゴシック"/>
                <a:sym typeface="ＭＳ Ｐゴシック"/>
              </a:rPr>
              <a:t>　</a:t>
            </a:r>
            <a:r>
              <a:rPr sz="1200" dirty="0" err="1">
                <a:latin typeface="ＭＳ Ｐゴシック"/>
                <a:ea typeface="ＭＳ Ｐゴシック"/>
                <a:cs typeface="ＭＳ Ｐゴシック"/>
                <a:sym typeface="ＭＳ Ｐゴシック"/>
              </a:rPr>
              <a:t>ナディーン・エルアシ（レバノン</a:t>
            </a:r>
            <a:r>
              <a:rPr sz="1200" dirty="0">
                <a:latin typeface="ＭＳ Ｐゴシック"/>
                <a:ea typeface="ＭＳ Ｐゴシック"/>
                <a:cs typeface="ＭＳ Ｐゴシック"/>
                <a:sym typeface="ＭＳ Ｐゴシック"/>
              </a:rPr>
              <a:t>）　と　</a:t>
            </a:r>
            <a:r>
              <a:rPr sz="1200" dirty="0" err="1">
                <a:latin typeface="ＭＳ Ｐゴシック"/>
                <a:ea typeface="ＭＳ Ｐゴシック"/>
                <a:cs typeface="ＭＳ Ｐゴシック"/>
                <a:sym typeface="ＭＳ Ｐゴシック"/>
              </a:rPr>
              <a:t>新理事長</a:t>
            </a:r>
            <a:r>
              <a:rPr sz="1200" dirty="0">
                <a:latin typeface="ＭＳ Ｐゴシック"/>
                <a:ea typeface="ＭＳ Ｐゴシック"/>
                <a:cs typeface="ＭＳ Ｐゴシック"/>
                <a:sym typeface="ＭＳ Ｐゴシック"/>
              </a:rPr>
              <a:t>　</a:t>
            </a:r>
            <a:r>
              <a:rPr sz="1200" dirty="0" err="1">
                <a:latin typeface="ＭＳ Ｐゴシック"/>
                <a:ea typeface="ＭＳ Ｐゴシック"/>
                <a:cs typeface="ＭＳ Ｐゴシック"/>
                <a:sym typeface="ＭＳ Ｐゴシック"/>
              </a:rPr>
              <a:t>ニコラ・グリンステット（イギリス</a:t>
            </a:r>
            <a:r>
              <a:rPr sz="1200" dirty="0">
                <a:latin typeface="ＭＳ Ｐゴシック"/>
                <a:ea typeface="ＭＳ Ｐゴシック"/>
                <a:cs typeface="ＭＳ Ｐゴシック"/>
                <a:sym typeface="ＭＳ Ｐゴシック"/>
              </a:rPr>
              <a:t>）</a:t>
            </a:r>
            <a:endParaRPr sz="1200" dirty="0">
              <a:latin typeface="Calibri"/>
              <a:ea typeface="Calibri"/>
              <a:cs typeface="Calibri"/>
              <a:sym typeface="Calibri"/>
            </a:endParaRPr>
          </a:p>
          <a:p>
            <a:pPr lvl="0" defTabSz="914400">
              <a:lnSpc>
                <a:spcPct val="100000"/>
              </a:lnSpc>
              <a:defRPr sz="1800"/>
            </a:pPr>
            <a:r>
              <a:rPr sz="1200" dirty="0" err="1">
                <a:latin typeface="ＭＳ Ｐゴシック"/>
                <a:ea typeface="ＭＳ Ｐゴシック"/>
                <a:cs typeface="ＭＳ Ｐゴシック"/>
                <a:sym typeface="ＭＳ Ｐゴシック"/>
              </a:rPr>
              <a:t>新理事</a:t>
            </a:r>
            <a:r>
              <a:rPr sz="1200" dirty="0">
                <a:latin typeface="ＭＳ Ｐゴシック"/>
                <a:ea typeface="ＭＳ Ｐゴシック"/>
                <a:cs typeface="ＭＳ Ｐゴシック"/>
                <a:sym typeface="ＭＳ Ｐゴシック"/>
              </a:rPr>
              <a:t>　</a:t>
            </a:r>
            <a:r>
              <a:rPr sz="1200" dirty="0" err="1">
                <a:latin typeface="ＭＳ Ｐゴシック"/>
                <a:ea typeface="ＭＳ Ｐゴシック"/>
                <a:cs typeface="ＭＳ Ｐゴシック"/>
                <a:sym typeface="ＭＳ Ｐゴシック"/>
              </a:rPr>
              <a:t>ナターシャ・ヘンドリック（オーストラリア）と会長、ＩＣ</a:t>
            </a:r>
            <a:endParaRPr sz="1200" dirty="0">
              <a:latin typeface="Calibri"/>
              <a:ea typeface="Calibri"/>
              <a:cs typeface="Calibri"/>
              <a:sym typeface="Calibri"/>
            </a:endParaRPr>
          </a:p>
          <a:p>
            <a:pPr lvl="0" defTabSz="914400">
              <a:lnSpc>
                <a:spcPct val="100000"/>
              </a:lnSpc>
              <a:defRPr sz="1800"/>
            </a:pPr>
            <a:endParaRPr sz="1200" dirty="0">
              <a:latin typeface="Calibri"/>
              <a:ea typeface="Calibri"/>
              <a:cs typeface="Calibri"/>
              <a:sym typeface="Calibri"/>
            </a:endParaRPr>
          </a:p>
          <a:p>
            <a:pPr lvl="0" defTabSz="914400">
              <a:lnSpc>
                <a:spcPct val="100000"/>
              </a:lnSpc>
              <a:defRPr sz="1800"/>
            </a:pPr>
            <a:r>
              <a:rPr sz="1200" dirty="0">
                <a:latin typeface="Calibri"/>
                <a:ea typeface="Calibri"/>
                <a:cs typeface="Calibri"/>
                <a:sym typeface="Calibri"/>
              </a:rPr>
              <a:t>2</a:t>
            </a:r>
            <a:r>
              <a:rPr sz="1200" dirty="0">
                <a:latin typeface="ＭＳ Ｐゴシック"/>
                <a:ea typeface="ＭＳ Ｐゴシック"/>
                <a:cs typeface="ＭＳ Ｐゴシック"/>
                <a:sym typeface="ＭＳ Ｐゴシック"/>
              </a:rPr>
              <a:t>期目の理事</a:t>
            </a:r>
            <a:endParaRPr sz="1200" dirty="0">
              <a:latin typeface="Calibri"/>
              <a:ea typeface="Calibri"/>
              <a:cs typeface="Calibri"/>
              <a:sym typeface="Calibri"/>
            </a:endParaRPr>
          </a:p>
          <a:p>
            <a:pPr lvl="0" defTabSz="914400">
              <a:lnSpc>
                <a:spcPct val="100000"/>
              </a:lnSpc>
              <a:defRPr sz="1800"/>
            </a:pPr>
            <a:r>
              <a:rPr sz="1200" dirty="0" err="1">
                <a:latin typeface="ＭＳ Ｐゴシック"/>
                <a:ea typeface="ＭＳ Ｐゴシック"/>
                <a:cs typeface="ＭＳ Ｐゴシック"/>
                <a:sym typeface="ＭＳ Ｐゴシック"/>
              </a:rPr>
              <a:t>ニコラ・グリンステッド（</a:t>
            </a:r>
            <a:r>
              <a:rPr sz="1200" dirty="0" err="1">
                <a:latin typeface="Calibri"/>
                <a:ea typeface="Calibri"/>
                <a:cs typeface="Calibri"/>
                <a:sym typeface="Calibri"/>
              </a:rPr>
              <a:t>UK</a:t>
            </a:r>
            <a:r>
              <a:rPr sz="1200" dirty="0">
                <a:latin typeface="Calibri"/>
                <a:ea typeface="Calibri"/>
                <a:cs typeface="Calibri"/>
                <a:sym typeface="Calibri"/>
              </a:rPr>
              <a:t>)</a:t>
            </a:r>
          </a:p>
          <a:p>
            <a:pPr lvl="0" defTabSz="914400">
              <a:lnSpc>
                <a:spcPct val="100000"/>
              </a:lnSpc>
              <a:defRPr sz="1800"/>
            </a:pPr>
            <a:r>
              <a:rPr sz="1200" dirty="0" err="1">
                <a:latin typeface="ＭＳ Ｐゴシック"/>
                <a:ea typeface="ＭＳ Ｐゴシック"/>
                <a:cs typeface="ＭＳ Ｐゴシック"/>
                <a:sym typeface="ＭＳ Ｐゴシック"/>
              </a:rPr>
              <a:t>フィオナ・ハーネット（ニュージーランド</a:t>
            </a:r>
            <a:r>
              <a:rPr sz="1200" dirty="0">
                <a:latin typeface="ＭＳ Ｐゴシック"/>
                <a:ea typeface="ＭＳ Ｐゴシック"/>
                <a:cs typeface="ＭＳ Ｐゴシック"/>
                <a:sym typeface="ＭＳ Ｐゴシック"/>
              </a:rPr>
              <a:t>）</a:t>
            </a:r>
            <a:endParaRPr sz="1200" dirty="0">
              <a:latin typeface="Calibri"/>
              <a:ea typeface="Calibri"/>
              <a:cs typeface="Calibri"/>
              <a:sym typeface="Calibri"/>
            </a:endParaRPr>
          </a:p>
          <a:p>
            <a:pPr lvl="0" defTabSz="914400">
              <a:lnSpc>
                <a:spcPct val="100000"/>
              </a:lnSpc>
              <a:defRPr sz="1800"/>
            </a:pPr>
            <a:r>
              <a:rPr sz="1200" dirty="0" err="1">
                <a:latin typeface="ＭＳ Ｐゴシック"/>
                <a:ea typeface="ＭＳ Ｐゴシック"/>
                <a:cs typeface="ＭＳ Ｐゴシック"/>
                <a:sym typeface="ＭＳ Ｐゴシック"/>
              </a:rPr>
              <a:t>ジル・ゼルマノヴィッツ（カナダ</a:t>
            </a:r>
            <a:r>
              <a:rPr sz="1200" dirty="0">
                <a:latin typeface="ＭＳ Ｐゴシック"/>
                <a:ea typeface="ＭＳ Ｐゴシック"/>
                <a:cs typeface="ＭＳ Ｐゴシック"/>
                <a:sym typeface="ＭＳ Ｐゴシック"/>
              </a:rPr>
              <a:t>）</a:t>
            </a:r>
            <a:endParaRPr sz="1200" dirty="0">
              <a:latin typeface="Calibri"/>
              <a:ea typeface="Calibri"/>
              <a:cs typeface="Calibri"/>
              <a:sym typeface="Calibri"/>
            </a:endParaRPr>
          </a:p>
          <a:p>
            <a:pPr lvl="0" defTabSz="914400">
              <a:lnSpc>
                <a:spcPct val="100000"/>
              </a:lnSpc>
              <a:defRPr sz="1800"/>
            </a:pPr>
            <a:r>
              <a:rPr sz="1200" dirty="0" err="1">
                <a:latin typeface="ＭＳ Ｐゴシック"/>
                <a:ea typeface="ＭＳ Ｐゴシック"/>
                <a:cs typeface="ＭＳ Ｐゴシック"/>
                <a:sym typeface="ＭＳ Ｐゴシック"/>
              </a:rPr>
              <a:t>和田照子（日本</a:t>
            </a:r>
            <a:r>
              <a:rPr sz="1200" dirty="0">
                <a:latin typeface="ＭＳ Ｐゴシック"/>
                <a:ea typeface="ＭＳ Ｐゴシック"/>
                <a:cs typeface="ＭＳ Ｐゴシック"/>
                <a:sym typeface="ＭＳ Ｐゴシック"/>
              </a:rPr>
              <a:t>）</a:t>
            </a:r>
            <a:endParaRPr sz="1200" dirty="0">
              <a:latin typeface="Calibri"/>
              <a:ea typeface="Calibri"/>
              <a:cs typeface="Calibri"/>
              <a:sym typeface="Calibri"/>
            </a:endParaRPr>
          </a:p>
          <a:p>
            <a:pPr lvl="0" defTabSz="914400">
              <a:lnSpc>
                <a:spcPct val="100000"/>
              </a:lnSpc>
              <a:defRPr sz="1800"/>
            </a:pPr>
            <a:r>
              <a:rPr sz="1200" dirty="0" err="1">
                <a:latin typeface="ＭＳ Ｐゴシック"/>
                <a:ea typeface="ＭＳ Ｐゴシック"/>
                <a:cs typeface="ＭＳ Ｐゴシック"/>
                <a:sym typeface="ＭＳ Ｐゴシック"/>
              </a:rPr>
              <a:t>シャリーカ・アベイグナセケラ（スリランカ</a:t>
            </a:r>
            <a:r>
              <a:rPr sz="1200" dirty="0">
                <a:latin typeface="ＭＳ Ｐゴシック"/>
                <a:ea typeface="ＭＳ Ｐゴシック"/>
                <a:cs typeface="ＭＳ Ｐゴシック"/>
                <a:sym typeface="ＭＳ Ｐゴシック"/>
              </a:rPr>
              <a:t>）</a:t>
            </a:r>
            <a:endParaRPr sz="1200" dirty="0">
              <a:latin typeface="Calibri"/>
              <a:ea typeface="Calibri"/>
              <a:cs typeface="Calibri"/>
              <a:sym typeface="Calibri"/>
            </a:endParaRPr>
          </a:p>
          <a:p>
            <a:pPr lvl="0" defTabSz="914400">
              <a:lnSpc>
                <a:spcPct val="100000"/>
              </a:lnSpc>
              <a:defRPr sz="1800"/>
            </a:pPr>
            <a:r>
              <a:rPr sz="1200" dirty="0" err="1">
                <a:latin typeface="ＭＳ Ｐゴシック"/>
                <a:ea typeface="ＭＳ Ｐゴシック"/>
                <a:cs typeface="ＭＳ Ｐゴシック"/>
                <a:sym typeface="ＭＳ Ｐゴシック"/>
              </a:rPr>
              <a:t>ミシェル・フェブラリ</a:t>
            </a:r>
            <a:r>
              <a:rPr sz="1200" dirty="0">
                <a:latin typeface="ＭＳ Ｐゴシック"/>
                <a:ea typeface="ＭＳ Ｐゴシック"/>
                <a:cs typeface="ＭＳ Ｐゴシック"/>
                <a:sym typeface="ＭＳ Ｐゴシック"/>
              </a:rPr>
              <a:t>ー（</a:t>
            </a:r>
            <a:r>
              <a:rPr sz="1200" dirty="0" err="1">
                <a:latin typeface="ＭＳ Ｐゴシック"/>
                <a:ea typeface="ＭＳ Ｐゴシック"/>
                <a:cs typeface="ＭＳ Ｐゴシック"/>
                <a:sym typeface="ＭＳ Ｐゴシック"/>
              </a:rPr>
              <a:t>南アフリカ</a:t>
            </a:r>
            <a:r>
              <a:rPr sz="1200" dirty="0">
                <a:latin typeface="ＭＳ Ｐゴシック"/>
                <a:ea typeface="ＭＳ Ｐゴシック"/>
                <a:cs typeface="ＭＳ Ｐゴシック"/>
                <a:sym typeface="ＭＳ Ｐゴシック"/>
              </a:rPr>
              <a:t>）</a:t>
            </a:r>
            <a:endParaRPr sz="1200" dirty="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prstGeom prst="rect">
            <a:avLst/>
          </a:prstGeom>
        </p:spPr>
        <p:txBody>
          <a:bodyPr/>
          <a:lstStyle/>
          <a:p>
            <a:pPr lvl="0"/>
            <a:endParaRPr/>
          </a:p>
        </p:txBody>
      </p:sp>
      <p:sp>
        <p:nvSpPr>
          <p:cNvPr id="84" name="Shape 84"/>
          <p:cNvSpPr>
            <a:spLocks noGrp="1"/>
          </p:cNvSpPr>
          <p:nvPr>
            <p:ph type="body" sz="quarter" idx="1"/>
          </p:nvPr>
        </p:nvSpPr>
        <p:spPr>
          <a:prstGeom prst="rect">
            <a:avLst/>
          </a:prstGeom>
        </p:spPr>
        <p:txBody>
          <a:bodyPr/>
          <a:lstStyle/>
          <a:p>
            <a:pPr lvl="0" defTabSz="914400">
              <a:lnSpc>
                <a:spcPct val="100000"/>
              </a:lnSpc>
              <a:defRPr sz="1800"/>
            </a:pPr>
            <a:r>
              <a:rPr sz="1200">
                <a:latin typeface="ＭＳ Ｐゴシック"/>
                <a:ea typeface="ＭＳ Ｐゴシック"/>
                <a:cs typeface="ＭＳ Ｐゴシック"/>
                <a:sym typeface="ＭＳ Ｐゴシック"/>
              </a:rPr>
              <a:t>活動基本方針：　ガールスカウトの本質（原点＋進化）の表現</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ガールスカウトがガールスカウトたる所以・核</a:t>
            </a:r>
            <a:endParaRPr sz="1200">
              <a:latin typeface="Calibri"/>
              <a:ea typeface="Calibri"/>
              <a:cs typeface="Calibri"/>
              <a:sym typeface="Calibri"/>
            </a:endParaRPr>
          </a:p>
          <a:p>
            <a:pPr lvl="0" defTabSz="914400">
              <a:lnSpc>
                <a:spcPct val="100000"/>
              </a:lnSpc>
              <a:defRPr sz="1800"/>
            </a:pPr>
            <a:r>
              <a:rPr sz="1200">
                <a:latin typeface="ＭＳ Ｐゴシック"/>
                <a:ea typeface="ＭＳ Ｐゴシック"/>
                <a:cs typeface="ＭＳ Ｐゴシック"/>
                <a:sym typeface="ＭＳ Ｐゴシック"/>
              </a:rPr>
              <a:t>他（ボーイスカウト・学校・団体）との差別化</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 name="Shape 4"/>
          <p:cNvSpPr>
            <a:spLocks noGrp="1"/>
          </p:cNvSpPr>
          <p:nvPr>
            <p:ph type="sldNum" sz="quarter" idx="2"/>
          </p:nvPr>
        </p:nvSpPr>
        <p:spPr>
          <a:prstGeom prst="rect">
            <a:avLst/>
          </a:prstGeom>
        </p:spPr>
        <p:txBody>
          <a:bodyPr/>
          <a:lstStyle/>
          <a:p>
            <a:pPr lvl="0"/>
            <a:fld id="{86CB4B4D-7CA3-9044-876B-883B54F8677D}" type="slidenum">
              <a:rPr/>
              <a:pPr lvl="0"/>
              <a:t>&lt;#&gt;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98989"/>
                </a:solidFill>
              </a:defRPr>
            </a:lvl1pPr>
          </a:lstStyle>
          <a:p>
            <a:pPr lvl="0"/>
            <a:fld id="{86CB4B4D-7CA3-9044-876B-883B54F8677D}" type="slidenum">
              <a:rPr/>
              <a:pPr lvl="0"/>
              <a:t>&lt;#&gt;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indent="457200" algn="ctr">
        <a:defRPr sz="4400">
          <a:latin typeface="Calibri"/>
          <a:ea typeface="Calibri"/>
          <a:cs typeface="Calibri"/>
          <a:sym typeface="Calibri"/>
        </a:defRPr>
      </a:lvl6pPr>
      <a:lvl7pPr indent="914400" algn="ctr">
        <a:defRPr sz="4400">
          <a:latin typeface="Calibri"/>
          <a:ea typeface="Calibri"/>
          <a:cs typeface="Calibri"/>
          <a:sym typeface="Calibri"/>
        </a:defRPr>
      </a:lvl7pPr>
      <a:lvl8pPr indent="1371600" algn="ctr">
        <a:defRPr sz="4400">
          <a:latin typeface="Calibri"/>
          <a:ea typeface="Calibri"/>
          <a:cs typeface="Calibri"/>
          <a:sym typeface="Calibri"/>
        </a:defRPr>
      </a:lvl8pPr>
      <a:lvl9pPr indent="1828800"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235200" indent="-406400">
        <a:spcBef>
          <a:spcPts val="700"/>
        </a:spcBef>
        <a:buSzPct val="100000"/>
        <a:buFont typeface="Arial"/>
        <a:buChar char="»"/>
        <a:defRPr sz="3200">
          <a:latin typeface="Calibri"/>
          <a:ea typeface="Calibri"/>
          <a:cs typeface="Calibri"/>
          <a:sym typeface="Calibri"/>
        </a:defRPr>
      </a:lvl5pPr>
      <a:lvl6pPr marL="2692400" indent="-406400">
        <a:spcBef>
          <a:spcPts val="700"/>
        </a:spcBef>
        <a:buSzPct val="100000"/>
        <a:buFont typeface="Arial"/>
        <a:buChar char="•"/>
        <a:defRPr sz="3200">
          <a:latin typeface="Calibri"/>
          <a:ea typeface="Calibri"/>
          <a:cs typeface="Calibri"/>
          <a:sym typeface="Calibri"/>
        </a:defRPr>
      </a:lvl6pPr>
      <a:lvl7pPr marL="3149600" indent="-406400">
        <a:spcBef>
          <a:spcPts val="700"/>
        </a:spcBef>
        <a:buSzPct val="100000"/>
        <a:buFont typeface="Arial"/>
        <a:buChar char="•"/>
        <a:defRPr sz="3200">
          <a:latin typeface="Calibri"/>
          <a:ea typeface="Calibri"/>
          <a:cs typeface="Calibri"/>
          <a:sym typeface="Calibri"/>
        </a:defRPr>
      </a:lvl7pPr>
      <a:lvl8pPr marL="3606800" indent="-406400">
        <a:spcBef>
          <a:spcPts val="700"/>
        </a:spcBef>
        <a:buSzPct val="100000"/>
        <a:buFont typeface="Arial"/>
        <a:buChar char="•"/>
        <a:defRPr sz="3200">
          <a:latin typeface="Calibri"/>
          <a:ea typeface="Calibri"/>
          <a:cs typeface="Calibri"/>
          <a:sym typeface="Calibri"/>
        </a:defRPr>
      </a:lvl8pPr>
      <a:lvl9pPr marL="4064000" indent="-406400">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algn="r">
        <a:defRPr sz="1200">
          <a:solidFill>
            <a:schemeClr val="tx1"/>
          </a:solidFill>
          <a:latin typeface="+mn-lt"/>
          <a:ea typeface="+mn-ea"/>
          <a:cs typeface="+mn-cs"/>
          <a:sym typeface="Calibri"/>
        </a:defRPr>
      </a:lvl6pPr>
      <a:lvl7pPr algn="r">
        <a:defRPr sz="1200">
          <a:solidFill>
            <a:schemeClr val="tx1"/>
          </a:solidFill>
          <a:latin typeface="+mn-lt"/>
          <a:ea typeface="+mn-ea"/>
          <a:cs typeface="+mn-cs"/>
          <a:sym typeface="Calibri"/>
        </a:defRPr>
      </a:lvl7pPr>
      <a:lvl8pPr algn="r">
        <a:defRPr sz="1200">
          <a:solidFill>
            <a:schemeClr val="tx1"/>
          </a:solidFill>
          <a:latin typeface="+mn-lt"/>
          <a:ea typeface="+mn-ea"/>
          <a:cs typeface="+mn-cs"/>
          <a:sym typeface="Calibri"/>
        </a:defRPr>
      </a:lvl8pPr>
      <a:lvl9pPr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BD97"/>
        </a:solidFill>
        <a:effectLst/>
      </p:bgPr>
    </p:bg>
    <p:spTree>
      <p:nvGrpSpPr>
        <p:cNvPr id="1" name=""/>
        <p:cNvGrpSpPr/>
        <p:nvPr/>
      </p:nvGrpSpPr>
      <p:grpSpPr>
        <a:xfrm>
          <a:off x="0" y="0"/>
          <a:ext cx="0" cy="0"/>
          <a:chOff x="0" y="0"/>
          <a:chExt cx="0" cy="0"/>
        </a:xfrm>
      </p:grpSpPr>
      <p:pic>
        <p:nvPicPr>
          <p:cNvPr id="8" name="IMG_0063.jpg" descr="IMG_0063.JPG"/>
          <p:cNvPicPr/>
          <p:nvPr/>
        </p:nvPicPr>
        <p:blipFill>
          <a:blip r:embed="rId3" cstate="print">
            <a:extLst/>
          </a:blip>
          <a:srcRect t="15350"/>
          <a:stretch>
            <a:fillRect/>
          </a:stretch>
        </p:blipFill>
        <p:spPr>
          <a:xfrm>
            <a:off x="0" y="0"/>
            <a:ext cx="9144000" cy="5805488"/>
          </a:xfrm>
          <a:prstGeom prst="rect">
            <a:avLst/>
          </a:prstGeom>
          <a:ln w="12700">
            <a:miter lim="400000"/>
          </a:ln>
        </p:spPr>
      </p:pic>
      <p:sp>
        <p:nvSpPr>
          <p:cNvPr id="9" name="Shape 9"/>
          <p:cNvSpPr>
            <a:spLocks noGrp="1"/>
          </p:cNvSpPr>
          <p:nvPr>
            <p:ph type="title" idx="4294967295"/>
          </p:nvPr>
        </p:nvSpPr>
        <p:spPr>
          <a:xfrm>
            <a:off x="611187" y="0"/>
            <a:ext cx="7772401" cy="14700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4400">
                <a:solidFill>
                  <a:srgbClr val="FFFFFF"/>
                </a:solidFill>
                <a:latin typeface="ＭＳ Ｐゴシック"/>
                <a:ea typeface="ＭＳ Ｐゴシック"/>
                <a:cs typeface="ＭＳ Ｐゴシック"/>
                <a:sym typeface="ＭＳ Ｐゴシック"/>
              </a:rPr>
              <a:t>第</a:t>
            </a:r>
            <a:r>
              <a:rPr sz="4400">
                <a:solidFill>
                  <a:srgbClr val="FFFFFF"/>
                </a:solidFill>
              </a:rPr>
              <a:t>35</a:t>
            </a:r>
            <a:r>
              <a:rPr sz="4400">
                <a:solidFill>
                  <a:srgbClr val="FFFFFF"/>
                </a:solidFill>
                <a:latin typeface="ＭＳ Ｐゴシック"/>
                <a:ea typeface="ＭＳ Ｐゴシック"/>
                <a:cs typeface="ＭＳ Ｐゴシック"/>
                <a:sym typeface="ＭＳ Ｐゴシック"/>
              </a:rPr>
              <a:t>回世界会議</a:t>
            </a:r>
          </a:p>
        </p:txBody>
      </p:sp>
      <p:sp>
        <p:nvSpPr>
          <p:cNvPr id="10" name="Shape 10"/>
          <p:cNvSpPr>
            <a:spLocks noGrp="1"/>
          </p:cNvSpPr>
          <p:nvPr>
            <p:ph type="body" idx="4294967295"/>
          </p:nvPr>
        </p:nvSpPr>
        <p:spPr>
          <a:xfrm>
            <a:off x="3851275" y="1052512"/>
            <a:ext cx="5292725" cy="5762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0" lvl="0" indent="0" algn="ctr">
              <a:lnSpc>
                <a:spcPct val="90000"/>
              </a:lnSpc>
              <a:buSzTx/>
              <a:buNone/>
              <a:defRPr sz="1800"/>
            </a:pPr>
            <a:r>
              <a:rPr sz="3200">
                <a:solidFill>
                  <a:srgbClr val="FFFFFF"/>
                </a:solidFill>
                <a:latin typeface="ＭＳ Ｐゴシック"/>
                <a:ea typeface="ＭＳ Ｐゴシック"/>
                <a:cs typeface="ＭＳ Ｐゴシック"/>
                <a:sym typeface="ＭＳ Ｐゴシック"/>
              </a:rPr>
              <a:t>香港　　</a:t>
            </a:r>
            <a:r>
              <a:rPr sz="3200">
                <a:solidFill>
                  <a:srgbClr val="FFFFFF"/>
                </a:solidFill>
              </a:rPr>
              <a:t>2014</a:t>
            </a:r>
            <a:r>
              <a:rPr sz="3200">
                <a:solidFill>
                  <a:srgbClr val="FFFFFF"/>
                </a:solidFill>
                <a:latin typeface="ＭＳ Ｐゴシック"/>
                <a:ea typeface="ＭＳ Ｐゴシック"/>
                <a:cs typeface="ＭＳ Ｐゴシック"/>
                <a:sym typeface="ＭＳ Ｐゴシック"/>
              </a:rPr>
              <a:t>年</a:t>
            </a:r>
            <a:r>
              <a:rPr sz="3200">
                <a:solidFill>
                  <a:srgbClr val="FFFFFF"/>
                </a:solidFill>
              </a:rPr>
              <a:t>7</a:t>
            </a:r>
            <a:r>
              <a:rPr sz="3200">
                <a:solidFill>
                  <a:srgbClr val="FFFFFF"/>
                </a:solidFill>
                <a:latin typeface="ＭＳ Ｐゴシック"/>
                <a:ea typeface="ＭＳ Ｐゴシック"/>
                <a:cs typeface="ＭＳ Ｐゴシック"/>
                <a:sym typeface="ＭＳ Ｐゴシック"/>
              </a:rPr>
              <a:t>月</a:t>
            </a:r>
            <a:r>
              <a:rPr sz="3200">
                <a:solidFill>
                  <a:srgbClr val="FFFFFF"/>
                </a:solidFill>
              </a:rPr>
              <a:t>5</a:t>
            </a:r>
            <a:r>
              <a:rPr sz="3200">
                <a:solidFill>
                  <a:srgbClr val="FFFFFF"/>
                </a:solidFill>
                <a:latin typeface="ＭＳ Ｐゴシック"/>
                <a:ea typeface="ＭＳ Ｐゴシック"/>
                <a:cs typeface="ＭＳ Ｐゴシック"/>
                <a:sym typeface="ＭＳ Ｐゴシック"/>
              </a:rPr>
              <a:t>日～</a:t>
            </a:r>
            <a:r>
              <a:rPr sz="3200">
                <a:solidFill>
                  <a:srgbClr val="FFFFFF"/>
                </a:solidFill>
              </a:rPr>
              <a:t>9</a:t>
            </a:r>
            <a:r>
              <a:rPr sz="3200">
                <a:solidFill>
                  <a:srgbClr val="FFFFFF"/>
                </a:solidFill>
                <a:latin typeface="ＭＳ Ｐゴシック"/>
                <a:ea typeface="ＭＳ Ｐゴシック"/>
                <a:cs typeface="ＭＳ Ｐゴシック"/>
                <a:sym typeface="ＭＳ Ｐゴシック"/>
              </a:rPr>
              <a:t>日</a:t>
            </a:r>
          </a:p>
        </p:txBody>
      </p:sp>
      <p:pic>
        <p:nvPicPr>
          <p:cNvPr id="11" name="DSCF1014.jpg" descr="DSCF1014.JPG"/>
          <p:cNvPicPr/>
          <p:nvPr/>
        </p:nvPicPr>
        <p:blipFill>
          <a:blip r:embed="rId4" cstate="print">
            <a:extLst/>
          </a:blip>
          <a:srcRect l="13255"/>
          <a:stretch>
            <a:fillRect/>
          </a:stretch>
        </p:blipFill>
        <p:spPr>
          <a:xfrm>
            <a:off x="7019925" y="3186112"/>
            <a:ext cx="2124075" cy="3671888"/>
          </a:xfrm>
          <a:prstGeom prst="rect">
            <a:avLst/>
          </a:prstGeom>
          <a:ln w="12700">
            <a:miter lim="400000"/>
          </a:ln>
        </p:spPr>
      </p:pic>
      <p:pic>
        <p:nvPicPr>
          <p:cNvPr id="12" name="image.png" descr="image.jpeg"/>
          <p:cNvPicPr/>
          <p:nvPr/>
        </p:nvPicPr>
        <p:blipFill>
          <a:blip r:embed="rId5" cstate="print">
            <a:extLst/>
          </a:blip>
          <a:stretch>
            <a:fillRect/>
          </a:stretch>
        </p:blipFill>
        <p:spPr>
          <a:xfrm>
            <a:off x="-6350" y="3713162"/>
            <a:ext cx="4297363" cy="336391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image.png"/>
          <p:cNvPicPr/>
          <p:nvPr/>
        </p:nvPicPr>
        <p:blipFill>
          <a:blip r:embed="rId2" cstate="print">
            <a:extLst/>
          </a:blip>
          <a:stretch>
            <a:fillRect/>
          </a:stretch>
        </p:blipFill>
        <p:spPr>
          <a:xfrm>
            <a:off x="3203575" y="2852737"/>
            <a:ext cx="2881313" cy="1601788"/>
          </a:xfrm>
          <a:prstGeom prst="rect">
            <a:avLst/>
          </a:prstGeom>
          <a:ln w="12700">
            <a:miter lim="400000"/>
          </a:ln>
        </p:spPr>
      </p:pic>
      <p:pic>
        <p:nvPicPr>
          <p:cNvPr id="69" name="image.png" descr="1927年時の制服 - コピー.bmp"/>
          <p:cNvPicPr/>
          <p:nvPr/>
        </p:nvPicPr>
        <p:blipFill>
          <a:blip r:embed="rId3" cstate="print">
            <a:extLst/>
          </a:blip>
          <a:stretch>
            <a:fillRect/>
          </a:stretch>
        </p:blipFill>
        <p:spPr>
          <a:xfrm>
            <a:off x="-6350" y="-6350"/>
            <a:ext cx="3432175" cy="2298700"/>
          </a:xfrm>
          <a:prstGeom prst="rect">
            <a:avLst/>
          </a:prstGeom>
          <a:ln w="12700">
            <a:miter lim="400000"/>
          </a:ln>
        </p:spPr>
      </p:pic>
      <p:pic>
        <p:nvPicPr>
          <p:cNvPr id="70" name="image.png" descr="1950年キャンプ講習会.bmp"/>
          <p:cNvPicPr/>
          <p:nvPr/>
        </p:nvPicPr>
        <p:blipFill>
          <a:blip r:embed="rId4" cstate="print">
            <a:extLst/>
          </a:blip>
          <a:stretch>
            <a:fillRect/>
          </a:stretch>
        </p:blipFill>
        <p:spPr>
          <a:xfrm>
            <a:off x="2981325" y="-6350"/>
            <a:ext cx="3267075" cy="2359025"/>
          </a:xfrm>
          <a:prstGeom prst="rect">
            <a:avLst/>
          </a:prstGeom>
          <a:ln w="12700">
            <a:miter lim="400000"/>
          </a:ln>
        </p:spPr>
      </p:pic>
      <p:pic>
        <p:nvPicPr>
          <p:cNvPr id="71" name="image.png" descr="1949年日本連盟、執行部.bmp"/>
          <p:cNvPicPr/>
          <p:nvPr/>
        </p:nvPicPr>
        <p:blipFill>
          <a:blip r:embed="rId5" cstate="print">
            <a:extLst/>
          </a:blip>
          <a:stretch>
            <a:fillRect/>
          </a:stretch>
        </p:blipFill>
        <p:spPr>
          <a:xfrm>
            <a:off x="6224587" y="-6350"/>
            <a:ext cx="2925763" cy="2097088"/>
          </a:xfrm>
          <a:prstGeom prst="rect">
            <a:avLst/>
          </a:prstGeom>
          <a:ln w="12700">
            <a:miter lim="400000"/>
          </a:ln>
        </p:spPr>
      </p:pic>
      <p:pic>
        <p:nvPicPr>
          <p:cNvPr id="72" name="image.png" descr="1960年正加盟記念の行進.bmp"/>
          <p:cNvPicPr/>
          <p:nvPr/>
        </p:nvPicPr>
        <p:blipFill>
          <a:blip r:embed="rId6" cstate="print">
            <a:extLst/>
          </a:blip>
          <a:stretch>
            <a:fillRect/>
          </a:stretch>
        </p:blipFill>
        <p:spPr>
          <a:xfrm>
            <a:off x="6437312" y="1768475"/>
            <a:ext cx="3078163" cy="2170113"/>
          </a:xfrm>
          <a:prstGeom prst="rect">
            <a:avLst/>
          </a:prstGeom>
          <a:ln w="12700">
            <a:miter lim="400000"/>
          </a:ln>
        </p:spPr>
      </p:pic>
      <p:pic>
        <p:nvPicPr>
          <p:cNvPr id="73" name="image.png" descr="1984年 募金によりガールスカウト会館を竣工 - コピー.jpg"/>
          <p:cNvPicPr/>
          <p:nvPr/>
        </p:nvPicPr>
        <p:blipFill>
          <a:blip r:embed="rId7" cstate="print">
            <a:extLst/>
          </a:blip>
          <a:stretch>
            <a:fillRect/>
          </a:stretch>
        </p:blipFill>
        <p:spPr>
          <a:xfrm>
            <a:off x="6076950" y="3492500"/>
            <a:ext cx="3427413" cy="2274888"/>
          </a:xfrm>
          <a:prstGeom prst="rect">
            <a:avLst/>
          </a:prstGeom>
          <a:ln w="12700">
            <a:miter lim="400000"/>
          </a:ln>
        </p:spPr>
      </p:pic>
      <p:pic>
        <p:nvPicPr>
          <p:cNvPr id="74" name="image.png" descr="32_レンジャーキャンプ_P32.JPG"/>
          <p:cNvPicPr/>
          <p:nvPr/>
        </p:nvPicPr>
        <p:blipFill>
          <a:blip r:embed="rId8" cstate="print">
            <a:extLst/>
          </a:blip>
          <a:stretch>
            <a:fillRect/>
          </a:stretch>
        </p:blipFill>
        <p:spPr>
          <a:xfrm>
            <a:off x="4638675" y="5053012"/>
            <a:ext cx="3541713" cy="1811338"/>
          </a:xfrm>
          <a:prstGeom prst="rect">
            <a:avLst/>
          </a:prstGeom>
          <a:ln w="12700">
            <a:miter lim="400000"/>
          </a:ln>
        </p:spPr>
      </p:pic>
      <p:pic>
        <p:nvPicPr>
          <p:cNvPr id="75" name="image.png" descr="131012政府訪問_009.JPG"/>
          <p:cNvPicPr/>
          <p:nvPr/>
        </p:nvPicPr>
        <p:blipFill>
          <a:blip r:embed="rId9" cstate="print">
            <a:extLst/>
          </a:blip>
          <a:stretch>
            <a:fillRect/>
          </a:stretch>
        </p:blipFill>
        <p:spPr>
          <a:xfrm>
            <a:off x="1901825" y="4979987"/>
            <a:ext cx="3717925" cy="1884363"/>
          </a:xfrm>
          <a:prstGeom prst="rect">
            <a:avLst/>
          </a:prstGeom>
          <a:ln w="12700">
            <a:miter lim="400000"/>
          </a:ln>
        </p:spPr>
      </p:pic>
      <p:pic>
        <p:nvPicPr>
          <p:cNvPr id="76" name="image.png" descr="AAA_林の中で遊ぶ　新制服１.JPG"/>
          <p:cNvPicPr/>
          <p:nvPr/>
        </p:nvPicPr>
        <p:blipFill>
          <a:blip r:embed="rId10" cstate="print">
            <a:extLst/>
          </a:blip>
          <a:stretch>
            <a:fillRect/>
          </a:stretch>
        </p:blipFill>
        <p:spPr>
          <a:xfrm>
            <a:off x="-6350" y="3925887"/>
            <a:ext cx="3109913" cy="2030413"/>
          </a:xfrm>
          <a:prstGeom prst="rect">
            <a:avLst/>
          </a:prstGeom>
          <a:ln w="12700">
            <a:miter lim="400000"/>
          </a:ln>
        </p:spPr>
      </p:pic>
      <p:pic>
        <p:nvPicPr>
          <p:cNvPr id="77" name="image.png" descr="5_1.tif"/>
          <p:cNvPicPr/>
          <p:nvPr/>
        </p:nvPicPr>
        <p:blipFill>
          <a:blip r:embed="rId11" cstate="print">
            <a:extLst/>
          </a:blip>
          <a:stretch>
            <a:fillRect/>
          </a:stretch>
        </p:blipFill>
        <p:spPr>
          <a:xfrm>
            <a:off x="-323850" y="1908175"/>
            <a:ext cx="3390900" cy="2176463"/>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1080776.jpg" descr="P1080776.JPG"/>
          <p:cNvPicPr/>
          <p:nvPr/>
        </p:nvPicPr>
        <p:blipFill>
          <a:blip r:embed="rId2" cstate="print">
            <a:extLst/>
          </a:blip>
          <a:stretch>
            <a:fillRect/>
          </a:stretch>
        </p:blipFill>
        <p:spPr>
          <a:xfrm>
            <a:off x="1547812" y="-4564063"/>
            <a:ext cx="9699626" cy="1293495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p:nvPr/>
        </p:nvSpPr>
        <p:spPr>
          <a:xfrm>
            <a:off x="1258887" y="407987"/>
            <a:ext cx="6483605" cy="4470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nSpc>
                <a:spcPct val="130000"/>
              </a:lnSpc>
              <a:defRPr sz="2800" b="1"/>
            </a:lvl1pPr>
          </a:lstStyle>
          <a:p>
            <a:pPr lvl="0">
              <a:defRPr sz="1800" b="0"/>
            </a:pPr>
            <a:r>
              <a:rPr sz="2800" b="1"/>
              <a:t>ガールスカウト日本連盟の活動基本方針</a:t>
            </a:r>
          </a:p>
        </p:txBody>
      </p:sp>
      <p:sp>
        <p:nvSpPr>
          <p:cNvPr id="82" name="Shape 82"/>
          <p:cNvSpPr/>
          <p:nvPr/>
        </p:nvSpPr>
        <p:spPr>
          <a:xfrm>
            <a:off x="107950" y="1511300"/>
            <a:ext cx="9036050" cy="50114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160000"/>
              </a:lnSpc>
            </a:pPr>
            <a:r>
              <a:t> </a:t>
            </a:r>
          </a:p>
          <a:p>
            <a:pPr lvl="0">
              <a:lnSpc>
                <a:spcPct val="160000"/>
              </a:lnSpc>
            </a:pPr>
            <a:r>
              <a:rPr sz="3600">
                <a:latin typeface="ＭＳ Ｐゴシック"/>
                <a:ea typeface="ＭＳ Ｐゴシック"/>
                <a:cs typeface="ＭＳ Ｐゴシック"/>
                <a:sym typeface="ＭＳ Ｐゴシック"/>
              </a:rPr>
              <a:t>ガールスカウトは</a:t>
            </a:r>
            <a:endParaRPr sz="3600" b="1"/>
          </a:p>
          <a:p>
            <a:pPr lvl="0">
              <a:lnSpc>
                <a:spcPct val="160000"/>
              </a:lnSpc>
            </a:pPr>
            <a:r>
              <a:rPr sz="3600">
                <a:latin typeface="ＭＳ Ｐゴシック"/>
                <a:ea typeface="ＭＳ Ｐゴシック"/>
                <a:cs typeface="ＭＳ Ｐゴシック"/>
                <a:sym typeface="ＭＳ Ｐゴシック"/>
              </a:rPr>
              <a:t>少女と女性の視点に立って、より幸せな社会と未来の実現を目指し、リーダーシップを発揮できる人材を育成するとともに、社会に変化をもたらすチェンジエージェントとして行動します。</a:t>
            </a:r>
            <a:endParaRPr sz="3600" b="1"/>
          </a:p>
          <a:p>
            <a:pPr lvl="0">
              <a:lnSpc>
                <a:spcPct val="160000"/>
              </a:lnSpc>
            </a:pPr>
            <a:r>
              <a:rPr sz="2400" b="1"/>
              <a:t> </a:t>
            </a:r>
          </a:p>
          <a:p>
            <a:pPr lvl="0">
              <a:lnSpc>
                <a:spcPct val="160000"/>
              </a:lnSpc>
            </a:pPr>
            <a:r>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body" idx="4294967295"/>
          </p:nvPr>
        </p:nvSpPr>
        <p:spPr>
          <a:xfrm>
            <a:off x="1908175" y="5210161"/>
            <a:ext cx="6717116" cy="19875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0" lvl="0" indent="0" algn="r">
              <a:buSzTx/>
              <a:buNone/>
              <a:defRPr sz="1800"/>
            </a:pPr>
            <a:r>
              <a:rPr sz="3200">
                <a:solidFill>
                  <a:srgbClr val="898989"/>
                </a:solidFill>
                <a:latin typeface="ＭＳ Ｐゴシック"/>
                <a:ea typeface="ＭＳ Ｐゴシック"/>
                <a:cs typeface="ＭＳ Ｐゴシック"/>
                <a:sym typeface="ＭＳ Ｐゴシック"/>
              </a:rPr>
              <a:t>未来を担う少女たちに今　</a:t>
            </a:r>
            <a:endParaRPr sz="3200">
              <a:solidFill>
                <a:srgbClr val="898989"/>
              </a:solidFill>
            </a:endParaRPr>
          </a:p>
          <a:p>
            <a:pPr marL="0" lvl="0" indent="0" algn="r">
              <a:buSzTx/>
              <a:buNone/>
              <a:defRPr sz="1800"/>
            </a:pPr>
            <a:r>
              <a:rPr sz="3200">
                <a:solidFill>
                  <a:srgbClr val="898989"/>
                </a:solidFill>
                <a:latin typeface="ＭＳ Ｐゴシック"/>
                <a:ea typeface="ＭＳ Ｐゴシック"/>
                <a:cs typeface="ＭＳ Ｐゴシック"/>
                <a:sym typeface="ＭＳ Ｐゴシック"/>
              </a:rPr>
              <a:t>必要なチカラと環境</a:t>
            </a:r>
          </a:p>
        </p:txBody>
      </p:sp>
      <p:sp>
        <p:nvSpPr>
          <p:cNvPr id="88" name="Shape 88"/>
          <p:cNvSpPr>
            <a:spLocks noGrp="1"/>
          </p:cNvSpPr>
          <p:nvPr>
            <p:ph type="title" idx="4294967295"/>
          </p:nvPr>
        </p:nvSpPr>
        <p:spPr>
          <a:xfrm>
            <a:off x="345216" y="3691822"/>
            <a:ext cx="8453568" cy="19875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r">
              <a:defRPr>
                <a:latin typeface="ＭＳ Ｐゴシック"/>
                <a:ea typeface="ＭＳ Ｐゴシック"/>
                <a:cs typeface="ＭＳ Ｐゴシック"/>
                <a:sym typeface="ＭＳ Ｐゴシック"/>
              </a:defRPr>
            </a:lvl1pPr>
          </a:lstStyle>
          <a:p>
            <a:pPr lvl="0">
              <a:defRPr sz="1800"/>
            </a:pPr>
            <a:r>
              <a:rPr sz="4400"/>
              <a:t>女の子はもっと伸びる</a:t>
            </a:r>
          </a:p>
        </p:txBody>
      </p:sp>
      <p:pic>
        <p:nvPicPr>
          <p:cNvPr id="89" name="Wordle - Compose - Google Chrome.png" descr="Wordle - Compose - Google Chrome"/>
          <p:cNvPicPr/>
          <p:nvPr/>
        </p:nvPicPr>
        <p:blipFill>
          <a:blip r:embed="rId2" cstate="print">
            <a:extLst/>
          </a:blip>
          <a:srcRect l="27601" t="24719" r="26502" b="22160"/>
          <a:stretch>
            <a:fillRect/>
          </a:stretch>
        </p:blipFill>
        <p:spPr>
          <a:xfrm>
            <a:off x="467544" y="260648"/>
            <a:ext cx="7560840" cy="4104456"/>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idx="4294967295"/>
          </p:nvPr>
        </p:nvSpPr>
        <p:spPr>
          <a:xfrm>
            <a:off x="-37925" y="1978397"/>
            <a:ext cx="2963863" cy="2590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800">
                <a:solidFill>
                  <a:srgbClr val="7F7F7F"/>
                </a:solidFill>
                <a:latin typeface="ＭＳ Ｐゴシック"/>
                <a:ea typeface="ＭＳ Ｐゴシック"/>
                <a:cs typeface="ＭＳ Ｐゴシック"/>
                <a:sym typeface="ＭＳ Ｐゴシック"/>
              </a:rPr>
              <a:t>少女・女性の</a:t>
            </a:r>
          </a:p>
          <a:p>
            <a:pPr lvl="0">
              <a:defRPr sz="1800"/>
            </a:pPr>
            <a:r>
              <a:rPr sz="2800">
                <a:solidFill>
                  <a:srgbClr val="7F7F7F"/>
                </a:solidFill>
                <a:latin typeface="ＭＳ Ｐゴシック"/>
                <a:ea typeface="ＭＳ Ｐゴシック"/>
                <a:cs typeface="ＭＳ Ｐゴシック"/>
                <a:sym typeface="ＭＳ Ｐゴシック"/>
              </a:rPr>
              <a:t>可能性を伸ばす</a:t>
            </a:r>
            <a:br>
              <a:rPr sz="2800">
                <a:solidFill>
                  <a:srgbClr val="7F7F7F"/>
                </a:solidFill>
                <a:latin typeface="ＭＳ Ｐゴシック"/>
                <a:ea typeface="ＭＳ Ｐゴシック"/>
                <a:cs typeface="ＭＳ Ｐゴシック"/>
                <a:sym typeface="ＭＳ Ｐゴシック"/>
              </a:rPr>
            </a:br>
            <a:r>
              <a:rPr sz="4400">
                <a:solidFill>
                  <a:srgbClr val="7F7F7F"/>
                </a:solidFill>
              </a:rPr>
              <a:t>7</a:t>
            </a:r>
            <a:r>
              <a:rPr sz="4400">
                <a:solidFill>
                  <a:srgbClr val="7F7F7F"/>
                </a:solidFill>
                <a:latin typeface="ＭＳ Ｐゴシック"/>
                <a:ea typeface="ＭＳ Ｐゴシック"/>
                <a:cs typeface="ＭＳ Ｐゴシック"/>
                <a:sym typeface="ＭＳ Ｐゴシック"/>
              </a:rPr>
              <a:t>つの条件</a:t>
            </a:r>
          </a:p>
        </p:txBody>
      </p:sp>
      <p:pic>
        <p:nvPicPr>
          <p:cNvPr id="92" name="image.png"/>
          <p:cNvPicPr/>
          <p:nvPr/>
        </p:nvPicPr>
        <p:blipFill>
          <a:blip r:embed="rId2" cstate="print">
            <a:extLst/>
          </a:blip>
          <a:stretch>
            <a:fillRect/>
          </a:stretch>
        </p:blipFill>
        <p:spPr>
          <a:xfrm>
            <a:off x="1755775" y="66675"/>
            <a:ext cx="7394575" cy="6754813"/>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lIns="0" tIns="0" rIns="0" bIns="0"/>
          <a:lstStyle/>
          <a:p>
            <a:pPr lvl="0">
              <a:defRPr sz="1800">
                <a:solidFill>
                  <a:srgbClr val="000000"/>
                </a:solidFill>
              </a:defRPr>
            </a:pPr>
            <a:fld id="{86CB4B4D-7CA3-9044-876B-883B54F8677D}" type="slidenum">
              <a:rPr sz="1200">
                <a:solidFill>
                  <a:srgbClr val="898989"/>
                </a:solidFill>
              </a:rPr>
              <a:pPr lvl="0">
                <a:defRPr sz="1800">
                  <a:solidFill>
                    <a:srgbClr val="000000"/>
                  </a:solidFill>
                </a:defRPr>
              </a:pPr>
              <a:t>15</a:t>
            </a:fld>
            <a:endParaRPr sz="1200">
              <a:solidFill>
                <a:srgbClr val="898989"/>
              </a:solidFill>
            </a:endParaRPr>
          </a:p>
        </p:txBody>
      </p:sp>
      <p:sp>
        <p:nvSpPr>
          <p:cNvPr id="95" name="Shape 95"/>
          <p:cNvSpPr>
            <a:spLocks noGrp="1"/>
          </p:cNvSpPr>
          <p:nvPr>
            <p:ph type="body" idx="4294967295"/>
          </p:nvPr>
        </p:nvSpPr>
        <p:spPr>
          <a:xfrm>
            <a:off x="137054" y="380449"/>
            <a:ext cx="8869891" cy="5257801"/>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marL="0" lvl="0" indent="0">
              <a:buSzTx/>
              <a:buFontTx/>
              <a:buNone/>
              <a:defRPr sz="1800"/>
            </a:pPr>
            <a:r>
              <a:rPr sz="4700" b="1">
                <a:solidFill>
                  <a:srgbClr val="4F81BD"/>
                </a:solidFill>
              </a:rPr>
              <a:t>リーダーとして</a:t>
            </a:r>
          </a:p>
          <a:p>
            <a:pPr marL="471236" lvl="0" indent="-471236">
              <a:buSzPct val="60000"/>
              <a:buFontTx/>
              <a:buBlip>
                <a:blip r:embed="rId2"/>
              </a:buBlip>
              <a:defRPr sz="1800"/>
            </a:pPr>
            <a:r>
              <a:rPr sz="5000" b="1">
                <a:solidFill>
                  <a:srgbClr val="4F81BD"/>
                </a:solidFill>
              </a:rPr>
              <a:t>どんな視点や意識が必要か？</a:t>
            </a:r>
          </a:p>
          <a:p>
            <a:pPr marL="471236" lvl="0" indent="-471236">
              <a:buSzPct val="60000"/>
              <a:buFontTx/>
              <a:buBlip>
                <a:blip r:embed="rId2"/>
              </a:buBlip>
              <a:defRPr sz="1800"/>
            </a:pPr>
            <a:endParaRPr sz="5000" b="1">
              <a:solidFill>
                <a:srgbClr val="4F81BD"/>
              </a:solidFill>
            </a:endParaRPr>
          </a:p>
          <a:p>
            <a:pPr marL="471236" lvl="0" indent="-471236">
              <a:buSzPct val="60000"/>
              <a:buFontTx/>
              <a:buBlip>
                <a:blip r:embed="rId2"/>
              </a:buBlip>
              <a:defRPr sz="1800"/>
            </a:pPr>
            <a:r>
              <a:rPr sz="5000" b="1">
                <a:solidFill>
                  <a:srgbClr val="4F81BD"/>
                </a:solidFill>
              </a:rPr>
              <a:t>どんな活動が必要か？</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lIns="0" tIns="0" rIns="0" bIns="0"/>
          <a:lstStyle/>
          <a:p>
            <a:pPr lvl="0">
              <a:defRPr sz="1800">
                <a:solidFill>
                  <a:srgbClr val="000000"/>
                </a:solidFill>
              </a:defRPr>
            </a:pPr>
            <a:fld id="{86CB4B4D-7CA3-9044-876B-883B54F8677D}" type="slidenum">
              <a:rPr sz="1200">
                <a:solidFill>
                  <a:srgbClr val="898989"/>
                </a:solidFill>
              </a:rPr>
              <a:pPr lvl="0">
                <a:defRPr sz="1800">
                  <a:solidFill>
                    <a:srgbClr val="000000"/>
                  </a:solidFill>
                </a:defRPr>
              </a:pPr>
              <a:t>16</a:t>
            </a:fld>
            <a:endParaRPr sz="1200">
              <a:solidFill>
                <a:srgbClr val="898989"/>
              </a:solidFill>
            </a:endParaRPr>
          </a:p>
        </p:txBody>
      </p:sp>
      <p:sp>
        <p:nvSpPr>
          <p:cNvPr id="98" name="Shape 98"/>
          <p:cNvSpPr>
            <a:spLocks noGrp="1"/>
          </p:cNvSpPr>
          <p:nvPr>
            <p:ph type="body" idx="4294967295"/>
          </p:nvPr>
        </p:nvSpPr>
        <p:spPr>
          <a:xfrm>
            <a:off x="225358" y="-1"/>
            <a:ext cx="8693283" cy="6858001"/>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marL="0" lvl="0" indent="0">
              <a:buSzTx/>
              <a:buFontTx/>
              <a:buNone/>
              <a:defRPr sz="1800"/>
            </a:pPr>
            <a:r>
              <a:rPr sz="4600" b="1">
                <a:solidFill>
                  <a:srgbClr val="4F81BD"/>
                </a:solidFill>
              </a:rPr>
              <a:t>私たちガールスカウトは</a:t>
            </a:r>
          </a:p>
          <a:p>
            <a:pPr marL="0" lvl="0" indent="0">
              <a:buSzTx/>
              <a:buFontTx/>
              <a:buNone/>
              <a:defRPr sz="1800"/>
            </a:pPr>
            <a:r>
              <a:rPr sz="4600" b="1">
                <a:solidFill>
                  <a:srgbClr val="9A403E"/>
                </a:solidFill>
              </a:rPr>
              <a:t>自分の選択で人生をつくることができる</a:t>
            </a:r>
            <a:r>
              <a:rPr sz="4600" b="1">
                <a:solidFill>
                  <a:srgbClr val="4F81BD"/>
                </a:solidFill>
              </a:rPr>
              <a:t>力や、スキルを持った少女・女性を育てると同時に、</a:t>
            </a:r>
            <a:r>
              <a:rPr sz="4600" b="1">
                <a:solidFill>
                  <a:srgbClr val="AE4846"/>
                </a:solidFill>
              </a:rPr>
              <a:t>身につけた力を発揮できる社会を実現する</a:t>
            </a:r>
            <a:r>
              <a:rPr sz="4600" b="1">
                <a:solidFill>
                  <a:srgbClr val="4F81BD"/>
                </a:solidFill>
              </a:rPr>
              <a:t>ために行動できるようになることを目指しています。</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lIns="0" tIns="0" rIns="0" bIns="0"/>
          <a:lstStyle/>
          <a:p>
            <a:pPr lvl="0">
              <a:defRPr sz="1800">
                <a:solidFill>
                  <a:srgbClr val="000000"/>
                </a:solidFill>
              </a:defRPr>
            </a:pPr>
            <a:fld id="{86CB4B4D-7CA3-9044-876B-883B54F8677D}" type="slidenum">
              <a:rPr sz="1200">
                <a:solidFill>
                  <a:srgbClr val="898989"/>
                </a:solidFill>
              </a:rPr>
              <a:pPr lvl="0">
                <a:defRPr sz="1800">
                  <a:solidFill>
                    <a:srgbClr val="000000"/>
                  </a:solidFill>
                </a:defRPr>
              </a:pPr>
              <a:t>17</a:t>
            </a:fld>
            <a:endParaRPr sz="1200">
              <a:solidFill>
                <a:srgbClr val="898989"/>
              </a:solidFill>
            </a:endParaRPr>
          </a:p>
        </p:txBody>
      </p:sp>
      <p:sp>
        <p:nvSpPr>
          <p:cNvPr id="101" name="Shape 101"/>
          <p:cNvSpPr>
            <a:spLocks noGrp="1"/>
          </p:cNvSpPr>
          <p:nvPr>
            <p:ph type="title" idx="4294967295"/>
          </p:nvPr>
        </p:nvSpPr>
        <p:spPr>
          <a:xfrm>
            <a:off x="457200" y="92074"/>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defRPr b="1">
                <a:solidFill>
                  <a:srgbClr val="AE4846"/>
                </a:solidFill>
              </a:defRPr>
            </a:lvl1pPr>
          </a:lstStyle>
          <a:p>
            <a:pPr lvl="0">
              <a:defRPr sz="1800" b="0">
                <a:solidFill>
                  <a:srgbClr val="000000"/>
                </a:solidFill>
              </a:defRPr>
            </a:pPr>
            <a:r>
              <a:rPr sz="4400" b="1">
                <a:solidFill>
                  <a:srgbClr val="AE4846"/>
                </a:solidFill>
              </a:rPr>
              <a:t>メディアリテラシーって？</a:t>
            </a:r>
          </a:p>
        </p:txBody>
      </p:sp>
      <p:sp>
        <p:nvSpPr>
          <p:cNvPr id="102" name="Shape 102"/>
          <p:cNvSpPr>
            <a:spLocks noGrp="1"/>
          </p:cNvSpPr>
          <p:nvPr>
            <p:ph type="body" idx="4294967295"/>
          </p:nvPr>
        </p:nvSpPr>
        <p:spPr>
          <a:xfrm>
            <a:off x="457200" y="1363133"/>
            <a:ext cx="8229600" cy="5257801"/>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marL="342899" lvl="0" indent="-342899">
              <a:defRPr sz="1800"/>
            </a:pPr>
            <a:r>
              <a:rPr sz="2400" b="1">
                <a:solidFill>
                  <a:srgbClr val="AE4846"/>
                </a:solidFill>
              </a:rPr>
              <a:t>メディアの伝える情報の真偽や善悪やそこにある価値観を理解した上で、判断・活用し、それを通じてコミュニケーションを行う能力。</a:t>
            </a:r>
          </a:p>
          <a:p>
            <a:pPr marL="342900" lvl="0" indent="-342900">
              <a:defRPr sz="1800"/>
            </a:pPr>
            <a:r>
              <a:rPr sz="2400" b="1">
                <a:solidFill>
                  <a:srgbClr val="AE4846"/>
                </a:solidFill>
              </a:rPr>
              <a:t>メディアって？　mediumの複数形。手段。特に、マスコミュニケーションの媒体。</a:t>
            </a:r>
          </a:p>
          <a:p>
            <a:pPr marL="800100" lvl="1" indent="-342900">
              <a:buChar char="»"/>
              <a:defRPr sz="1800"/>
            </a:pPr>
            <a:r>
              <a:rPr sz="2400" b="1">
                <a:solidFill>
                  <a:srgbClr val="AE4846"/>
                </a:solidFill>
              </a:rPr>
              <a:t>媒体：媒介するもの。伝達の媒介となる手段。</a:t>
            </a:r>
          </a:p>
          <a:p>
            <a:pPr marL="800100" lvl="1" indent="-342900">
              <a:buChar char="»"/>
              <a:defRPr sz="1800"/>
            </a:pPr>
            <a:r>
              <a:rPr sz="2400" b="1">
                <a:solidFill>
                  <a:srgbClr val="AE4846"/>
                </a:solidFill>
              </a:rPr>
              <a:t>媒介：双方の間にたって取り持つこと。例）マラリアを</a:t>
            </a:r>
            <a:r>
              <a:rPr sz="2400" b="1">
                <a:solidFill>
                  <a:srgbClr val="3F6797"/>
                </a:solidFill>
              </a:rPr>
              <a:t>媒介</a:t>
            </a:r>
            <a:r>
              <a:rPr sz="2400" b="1">
                <a:solidFill>
                  <a:srgbClr val="AE4846"/>
                </a:solidFill>
              </a:rPr>
              <a:t>する蚊）</a:t>
            </a:r>
          </a:p>
          <a:p>
            <a:pPr marL="342900" lvl="0" indent="-342900">
              <a:defRPr sz="1800"/>
            </a:pPr>
            <a:r>
              <a:rPr sz="2400" b="1">
                <a:solidFill>
                  <a:srgbClr val="AE4846"/>
                </a:solidFill>
              </a:rPr>
              <a:t>発信する技術（コミュニケーションスキルってなに？）</a:t>
            </a:r>
          </a:p>
          <a:p>
            <a:pPr marL="342900" lvl="0" indent="-342900">
              <a:defRPr sz="1800"/>
            </a:pPr>
            <a:r>
              <a:rPr sz="2400" b="1">
                <a:solidFill>
                  <a:srgbClr val="AE4846"/>
                </a:solidFill>
              </a:rPr>
              <a:t>受け取る技術（発信側の価値観はなに？）</a:t>
            </a:r>
          </a:p>
          <a:p>
            <a:pPr lvl="0">
              <a:defRPr sz="1800"/>
            </a:pPr>
            <a:endParaRPr sz="2100" b="1">
              <a:solidFill>
                <a:srgbClr val="AE4846"/>
              </a:solidFill>
            </a:endParaRPr>
          </a:p>
          <a:p>
            <a:pPr lvl="0">
              <a:defRPr sz="1800"/>
            </a:pPr>
            <a:r>
              <a:rPr sz="2100" b="1">
                <a:solidFill>
                  <a:srgbClr val="AE4846"/>
                </a:solidFill>
              </a:rPr>
              <a:t>トレイナーは？</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pic>
        <p:nvPicPr>
          <p:cNvPr id="16" name="image.png" descr="DSCF1029.JPG"/>
          <p:cNvPicPr/>
          <p:nvPr/>
        </p:nvPicPr>
        <p:blipFill>
          <a:blip r:embed="rId3" cstate="print">
            <a:extLst/>
          </a:blip>
          <a:stretch>
            <a:fillRect/>
          </a:stretch>
        </p:blipFill>
        <p:spPr>
          <a:xfrm>
            <a:off x="6761162" y="438150"/>
            <a:ext cx="2541588" cy="2566988"/>
          </a:xfrm>
          <a:prstGeom prst="rect">
            <a:avLst/>
          </a:prstGeom>
          <a:ln w="12700">
            <a:miter lim="400000"/>
          </a:ln>
        </p:spPr>
      </p:pic>
      <p:pic>
        <p:nvPicPr>
          <p:cNvPr id="17" name="DSCF0977.jpg" descr="DSCF0977.JPG"/>
          <p:cNvPicPr/>
          <p:nvPr/>
        </p:nvPicPr>
        <p:blipFill>
          <a:blip r:embed="rId4" cstate="print">
            <a:extLst/>
          </a:blip>
          <a:stretch>
            <a:fillRect/>
          </a:stretch>
        </p:blipFill>
        <p:spPr>
          <a:xfrm>
            <a:off x="0" y="0"/>
            <a:ext cx="6948488" cy="4632325"/>
          </a:xfrm>
          <a:prstGeom prst="rect">
            <a:avLst/>
          </a:prstGeom>
          <a:ln w="12700">
            <a:miter lim="400000"/>
          </a:ln>
        </p:spPr>
      </p:pic>
      <p:pic>
        <p:nvPicPr>
          <p:cNvPr id="18" name="DSCF1080.jpg" descr="DSCF1080.JPG"/>
          <p:cNvPicPr/>
          <p:nvPr/>
        </p:nvPicPr>
        <p:blipFill>
          <a:blip r:embed="rId5" cstate="print">
            <a:extLst/>
          </a:blip>
          <a:stretch>
            <a:fillRect/>
          </a:stretch>
        </p:blipFill>
        <p:spPr>
          <a:xfrm>
            <a:off x="4108450" y="3500437"/>
            <a:ext cx="5035550" cy="3357563"/>
          </a:xfrm>
          <a:prstGeom prst="rect">
            <a:avLst/>
          </a:prstGeom>
          <a:ln w="12700">
            <a:miter lim="400000"/>
          </a:ln>
        </p:spPr>
      </p:pic>
      <p:pic>
        <p:nvPicPr>
          <p:cNvPr id="19" name="P1080785.jpg" descr="P1080785.JPG"/>
          <p:cNvPicPr/>
          <p:nvPr/>
        </p:nvPicPr>
        <p:blipFill>
          <a:blip r:embed="rId6" cstate="print">
            <a:extLst/>
          </a:blip>
          <a:stretch>
            <a:fillRect/>
          </a:stretch>
        </p:blipFill>
        <p:spPr>
          <a:xfrm>
            <a:off x="0" y="3429000"/>
            <a:ext cx="4572000" cy="3429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1080773.jpg" descr="P1080773.JPG"/>
          <p:cNvPicPr/>
          <p:nvPr/>
        </p:nvPicPr>
        <p:blipFill>
          <a:blip r:embed="rId3" cstate="print">
            <a:extLst/>
          </a:blip>
          <a:stretch>
            <a:fillRect/>
          </a:stretch>
        </p:blipFill>
        <p:spPr>
          <a:xfrm>
            <a:off x="0" y="0"/>
            <a:ext cx="9144000" cy="6858000"/>
          </a:xfrm>
          <a:prstGeom prst="rect">
            <a:avLst/>
          </a:prstGeom>
          <a:ln w="12700">
            <a:miter lim="400000"/>
          </a:ln>
        </p:spPr>
      </p:pic>
      <p:pic>
        <p:nvPicPr>
          <p:cNvPr id="24" name="image.png" descr="IMG_0019.JPG"/>
          <p:cNvPicPr/>
          <p:nvPr/>
        </p:nvPicPr>
        <p:blipFill>
          <a:blip r:embed="rId4" cstate="print">
            <a:extLst/>
          </a:blip>
          <a:stretch>
            <a:fillRect/>
          </a:stretch>
        </p:blipFill>
        <p:spPr>
          <a:xfrm>
            <a:off x="7119937" y="-6350"/>
            <a:ext cx="2030413" cy="2243138"/>
          </a:xfrm>
          <a:prstGeom prst="rect">
            <a:avLst/>
          </a:prstGeom>
          <a:ln w="12700">
            <a:miter lim="400000"/>
          </a:ln>
        </p:spPr>
      </p:pic>
      <p:pic>
        <p:nvPicPr>
          <p:cNvPr id="25" name="image.png" descr="IMG_0034.JPG"/>
          <p:cNvPicPr/>
          <p:nvPr/>
        </p:nvPicPr>
        <p:blipFill>
          <a:blip r:embed="rId5" cstate="print">
            <a:extLst/>
          </a:blip>
          <a:stretch>
            <a:fillRect/>
          </a:stretch>
        </p:blipFill>
        <p:spPr>
          <a:xfrm>
            <a:off x="4059237" y="4144962"/>
            <a:ext cx="3627438" cy="2719388"/>
          </a:xfrm>
          <a:prstGeom prst="rect">
            <a:avLst/>
          </a:prstGeom>
          <a:ln w="12700">
            <a:miter lim="400000"/>
          </a:ln>
        </p:spPr>
      </p:pic>
      <p:pic>
        <p:nvPicPr>
          <p:cNvPr id="26" name="image.png" descr="IMG_0054.JPG"/>
          <p:cNvPicPr/>
          <p:nvPr/>
        </p:nvPicPr>
        <p:blipFill>
          <a:blip r:embed="rId6" cstate="print">
            <a:extLst/>
          </a:blip>
          <a:stretch>
            <a:fillRect/>
          </a:stretch>
        </p:blipFill>
        <p:spPr>
          <a:xfrm>
            <a:off x="-6350" y="4144962"/>
            <a:ext cx="3627438" cy="2719388"/>
          </a:xfrm>
          <a:prstGeom prst="rect">
            <a:avLst/>
          </a:prstGeom>
          <a:ln w="12700">
            <a:miter lim="400000"/>
          </a:ln>
        </p:spPr>
      </p:pic>
      <p:pic>
        <p:nvPicPr>
          <p:cNvPr id="27" name="image.png" descr="IMG_0116.JPG"/>
          <p:cNvPicPr/>
          <p:nvPr/>
        </p:nvPicPr>
        <p:blipFill>
          <a:blip r:embed="rId7" cstate="print">
            <a:extLst/>
          </a:blip>
          <a:stretch>
            <a:fillRect/>
          </a:stretch>
        </p:blipFill>
        <p:spPr>
          <a:xfrm>
            <a:off x="1901825" y="-176213"/>
            <a:ext cx="4346575" cy="2938463"/>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DSCF1026.jpg" descr="DSCF1026.JPG"/>
          <p:cNvPicPr/>
          <p:nvPr/>
        </p:nvPicPr>
        <p:blipFill>
          <a:blip r:embed="rId3" cstate="print">
            <a:extLst/>
          </a:blip>
          <a:stretch>
            <a:fillRect/>
          </a:stretch>
        </p:blipFill>
        <p:spPr>
          <a:xfrm>
            <a:off x="4067175" y="3473450"/>
            <a:ext cx="5076825" cy="3384550"/>
          </a:xfrm>
          <a:prstGeom prst="rect">
            <a:avLst/>
          </a:prstGeom>
          <a:ln w="12700">
            <a:miter lim="400000"/>
          </a:ln>
        </p:spPr>
      </p:pic>
      <p:pic>
        <p:nvPicPr>
          <p:cNvPr id="32" name="IMG_0277.jpg" descr="IMG_0277.JPG"/>
          <p:cNvPicPr/>
          <p:nvPr/>
        </p:nvPicPr>
        <p:blipFill>
          <a:blip r:embed="rId4" cstate="print">
            <a:extLst/>
          </a:blip>
          <a:stretch>
            <a:fillRect/>
          </a:stretch>
        </p:blipFill>
        <p:spPr>
          <a:xfrm>
            <a:off x="0" y="0"/>
            <a:ext cx="5819775" cy="4365625"/>
          </a:xfrm>
          <a:prstGeom prst="rect">
            <a:avLst/>
          </a:prstGeom>
          <a:ln w="12700">
            <a:miter lim="400000"/>
          </a:ln>
        </p:spPr>
      </p:pic>
      <p:pic>
        <p:nvPicPr>
          <p:cNvPr id="33" name="IMG_0086.jpg" descr="IMG_0086.JPG"/>
          <p:cNvPicPr/>
          <p:nvPr/>
        </p:nvPicPr>
        <p:blipFill>
          <a:blip r:embed="rId5" cstate="print">
            <a:extLst/>
          </a:blip>
          <a:stretch>
            <a:fillRect/>
          </a:stretch>
        </p:blipFill>
        <p:spPr>
          <a:xfrm>
            <a:off x="0" y="3284537"/>
            <a:ext cx="4764088" cy="3573463"/>
          </a:xfrm>
          <a:prstGeom prst="rect">
            <a:avLst/>
          </a:prstGeom>
          <a:ln w="12700">
            <a:miter lim="400000"/>
          </a:ln>
        </p:spPr>
      </p:pic>
      <p:pic>
        <p:nvPicPr>
          <p:cNvPr id="34" name="P1080900.jpg" descr="P1080900.JPG"/>
          <p:cNvPicPr/>
          <p:nvPr/>
        </p:nvPicPr>
        <p:blipFill>
          <a:blip r:embed="rId6" cstate="print">
            <a:extLst/>
          </a:blip>
          <a:stretch>
            <a:fillRect/>
          </a:stretch>
        </p:blipFill>
        <p:spPr>
          <a:xfrm>
            <a:off x="4379912" y="0"/>
            <a:ext cx="4764088" cy="357346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G_0313.jpg" descr="IMG_0313.JPG"/>
          <p:cNvPicPr/>
          <p:nvPr/>
        </p:nvPicPr>
        <p:blipFill>
          <a:blip r:embed="rId3" cstate="print">
            <a:extLst/>
          </a:blip>
          <a:stretch>
            <a:fillRect/>
          </a:stretch>
        </p:blipFill>
        <p:spPr>
          <a:xfrm>
            <a:off x="0" y="0"/>
            <a:ext cx="9144000" cy="6858000"/>
          </a:xfrm>
          <a:prstGeom prst="rect">
            <a:avLst/>
          </a:prstGeom>
          <a:ln w="12700">
            <a:miter lim="400000"/>
          </a:ln>
        </p:spPr>
      </p:pic>
      <p:pic>
        <p:nvPicPr>
          <p:cNvPr id="39" name="IMG_0320.jpg" descr="IMG_0320.JPG"/>
          <p:cNvPicPr/>
          <p:nvPr/>
        </p:nvPicPr>
        <p:blipFill>
          <a:blip r:embed="rId4" cstate="print">
            <a:extLst/>
          </a:blip>
          <a:stretch>
            <a:fillRect/>
          </a:stretch>
        </p:blipFill>
        <p:spPr>
          <a:xfrm>
            <a:off x="3203575" y="0"/>
            <a:ext cx="5940425" cy="4454525"/>
          </a:xfrm>
          <a:prstGeom prst="rect">
            <a:avLst/>
          </a:prstGeom>
          <a:ln w="12700">
            <a:miter lim="400000"/>
          </a:ln>
        </p:spPr>
      </p:pic>
      <p:pic>
        <p:nvPicPr>
          <p:cNvPr id="40" name="image.png" descr="IMG_0317.JPG"/>
          <p:cNvPicPr/>
          <p:nvPr/>
        </p:nvPicPr>
        <p:blipFill>
          <a:blip r:embed="rId5" cstate="print">
            <a:extLst/>
          </a:blip>
          <a:stretch>
            <a:fillRect/>
          </a:stretch>
        </p:blipFill>
        <p:spPr>
          <a:xfrm>
            <a:off x="-6350" y="3608387"/>
            <a:ext cx="2749550" cy="325596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6C0A"/>
        </a:solidFill>
        <a:effectLst/>
      </p:bgPr>
    </p:bg>
    <p:spTree>
      <p:nvGrpSpPr>
        <p:cNvPr id="1" name=""/>
        <p:cNvGrpSpPr/>
        <p:nvPr/>
      </p:nvGrpSpPr>
      <p:grpSpPr>
        <a:xfrm>
          <a:off x="0" y="0"/>
          <a:ext cx="0" cy="0"/>
          <a:chOff x="0" y="0"/>
          <a:chExt cx="0" cy="0"/>
        </a:xfrm>
      </p:grpSpPr>
      <p:pic>
        <p:nvPicPr>
          <p:cNvPr id="44" name="IMG_0139.jpg" descr="IMG_0139.JPG"/>
          <p:cNvPicPr/>
          <p:nvPr/>
        </p:nvPicPr>
        <p:blipFill>
          <a:blip r:embed="rId2" cstate="print">
            <a:extLst/>
          </a:blip>
          <a:srcRect t="9449" b="25451"/>
          <a:stretch>
            <a:fillRect/>
          </a:stretch>
        </p:blipFill>
        <p:spPr>
          <a:xfrm>
            <a:off x="0" y="0"/>
            <a:ext cx="9144000" cy="4464050"/>
          </a:xfrm>
          <a:prstGeom prst="rect">
            <a:avLst/>
          </a:prstGeom>
          <a:ln w="12700">
            <a:miter lim="400000"/>
          </a:ln>
        </p:spPr>
      </p:pic>
      <p:pic>
        <p:nvPicPr>
          <p:cNvPr id="45" name="image.png" descr="DSCF1015.JPG"/>
          <p:cNvPicPr/>
          <p:nvPr/>
        </p:nvPicPr>
        <p:blipFill>
          <a:blip r:embed="rId3" cstate="print">
            <a:extLst/>
          </a:blip>
          <a:stretch>
            <a:fillRect/>
          </a:stretch>
        </p:blipFill>
        <p:spPr>
          <a:xfrm>
            <a:off x="4638675" y="3852862"/>
            <a:ext cx="4511675" cy="3011488"/>
          </a:xfrm>
          <a:prstGeom prst="rect">
            <a:avLst/>
          </a:prstGeom>
          <a:ln w="12700">
            <a:miter lim="400000"/>
          </a:ln>
        </p:spPr>
      </p:pic>
      <p:pic>
        <p:nvPicPr>
          <p:cNvPr id="46" name="image.png" descr="DSCF1276.JPG"/>
          <p:cNvPicPr/>
          <p:nvPr/>
        </p:nvPicPr>
        <p:blipFill>
          <a:blip r:embed="rId4" cstate="print">
            <a:extLst/>
          </a:blip>
          <a:stretch>
            <a:fillRect/>
          </a:stretch>
        </p:blipFill>
        <p:spPr>
          <a:xfrm>
            <a:off x="-6350" y="3444875"/>
            <a:ext cx="5127625" cy="341947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G_0262.jpg" descr="IMG_0262.JPG"/>
          <p:cNvPicPr/>
          <p:nvPr/>
        </p:nvPicPr>
        <p:blipFill>
          <a:blip r:embed="rId3" cstate="print">
            <a:extLst/>
          </a:blip>
          <a:stretch>
            <a:fillRect/>
          </a:stretch>
        </p:blipFill>
        <p:spPr>
          <a:xfrm>
            <a:off x="0" y="0"/>
            <a:ext cx="9144000" cy="6858000"/>
          </a:xfrm>
          <a:prstGeom prst="rect">
            <a:avLst/>
          </a:prstGeom>
          <a:ln w="12700">
            <a:miter lim="400000"/>
          </a:ln>
        </p:spPr>
      </p:pic>
      <p:pic>
        <p:nvPicPr>
          <p:cNvPr id="49" name="image.png" descr="DSCF1092.JPG"/>
          <p:cNvPicPr/>
          <p:nvPr/>
        </p:nvPicPr>
        <p:blipFill>
          <a:blip r:embed="rId4" cstate="print">
            <a:extLst/>
          </a:blip>
          <a:stretch>
            <a:fillRect/>
          </a:stretch>
        </p:blipFill>
        <p:spPr>
          <a:xfrm>
            <a:off x="4352925" y="3657600"/>
            <a:ext cx="4797425" cy="3206750"/>
          </a:xfrm>
          <a:prstGeom prst="rect">
            <a:avLst/>
          </a:prstGeom>
          <a:ln w="12700">
            <a:miter lim="400000"/>
          </a:ln>
        </p:spPr>
      </p:pic>
      <p:pic>
        <p:nvPicPr>
          <p:cNvPr id="50" name="image.png" descr="DSCF1094.JPG"/>
          <p:cNvPicPr/>
          <p:nvPr/>
        </p:nvPicPr>
        <p:blipFill>
          <a:blip r:embed="rId5" cstate="print">
            <a:extLst/>
          </a:blip>
          <a:stretch>
            <a:fillRect/>
          </a:stretch>
        </p:blipFill>
        <p:spPr>
          <a:xfrm>
            <a:off x="8667750" y="396875"/>
            <a:ext cx="4981575" cy="3327400"/>
          </a:xfrm>
          <a:prstGeom prst="rect">
            <a:avLst/>
          </a:prstGeom>
          <a:ln w="12700">
            <a:miter lim="400000"/>
          </a:ln>
        </p:spPr>
      </p:pic>
      <p:pic>
        <p:nvPicPr>
          <p:cNvPr id="51" name="image.png" descr="IMG_0194.JPG"/>
          <p:cNvPicPr/>
          <p:nvPr/>
        </p:nvPicPr>
        <p:blipFill>
          <a:blip r:embed="rId6" cstate="print">
            <a:extLst/>
          </a:blip>
          <a:stretch>
            <a:fillRect/>
          </a:stretch>
        </p:blipFill>
        <p:spPr>
          <a:xfrm>
            <a:off x="390525" y="3786187"/>
            <a:ext cx="4102100" cy="3078163"/>
          </a:xfrm>
          <a:prstGeom prst="rect">
            <a:avLst/>
          </a:prstGeom>
          <a:ln w="12700">
            <a:miter lim="400000"/>
          </a:ln>
        </p:spPr>
      </p:pic>
      <p:pic>
        <p:nvPicPr>
          <p:cNvPr id="52" name="P1080812.jpg" descr="P1080812.JPG"/>
          <p:cNvPicPr/>
          <p:nvPr/>
        </p:nvPicPr>
        <p:blipFill>
          <a:blip r:embed="rId7" cstate="print">
            <a:extLst/>
          </a:blip>
          <a:stretch>
            <a:fillRect/>
          </a:stretch>
        </p:blipFill>
        <p:spPr>
          <a:xfrm>
            <a:off x="9396412" y="3789362"/>
            <a:ext cx="3360738" cy="251936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C090"/>
        </a:solidFill>
        <a:effectLst/>
      </p:bgPr>
    </p:bg>
    <p:spTree>
      <p:nvGrpSpPr>
        <p:cNvPr id="1" name=""/>
        <p:cNvGrpSpPr/>
        <p:nvPr/>
      </p:nvGrpSpPr>
      <p:grpSpPr>
        <a:xfrm>
          <a:off x="0" y="0"/>
          <a:ext cx="0" cy="0"/>
          <a:chOff x="0" y="0"/>
          <a:chExt cx="0" cy="0"/>
        </a:xfrm>
      </p:grpSpPr>
      <p:pic>
        <p:nvPicPr>
          <p:cNvPr id="56" name="DSCF1185.jpg" descr="DSCF1185.JPG"/>
          <p:cNvPicPr/>
          <p:nvPr/>
        </p:nvPicPr>
        <p:blipFill>
          <a:blip r:embed="rId3" cstate="print">
            <a:extLst/>
          </a:blip>
          <a:stretch>
            <a:fillRect/>
          </a:stretch>
        </p:blipFill>
        <p:spPr>
          <a:xfrm>
            <a:off x="0" y="0"/>
            <a:ext cx="9247188" cy="6165850"/>
          </a:xfrm>
          <a:prstGeom prst="rect">
            <a:avLst/>
          </a:prstGeom>
          <a:ln w="12700">
            <a:miter lim="400000"/>
          </a:ln>
        </p:spPr>
      </p:pic>
      <p:pic>
        <p:nvPicPr>
          <p:cNvPr id="57" name="P1080914.jpg" descr="P1080914.JPG"/>
          <p:cNvPicPr/>
          <p:nvPr/>
        </p:nvPicPr>
        <p:blipFill>
          <a:blip r:embed="rId4" cstate="print">
            <a:extLst/>
          </a:blip>
          <a:srcRect l="1307" b="8053"/>
          <a:stretch>
            <a:fillRect/>
          </a:stretch>
        </p:blipFill>
        <p:spPr>
          <a:xfrm>
            <a:off x="5781674" y="4508500"/>
            <a:ext cx="3362326" cy="2349500"/>
          </a:xfrm>
          <a:prstGeom prst="rect">
            <a:avLst/>
          </a:prstGeom>
          <a:ln w="12700">
            <a:miter lim="400000"/>
          </a:ln>
        </p:spPr>
      </p:pic>
      <p:pic>
        <p:nvPicPr>
          <p:cNvPr id="58" name="image.png" descr="P1080939.JPG"/>
          <p:cNvPicPr/>
          <p:nvPr/>
        </p:nvPicPr>
        <p:blipFill>
          <a:blip r:embed="rId5" cstate="print">
            <a:extLst/>
          </a:blip>
          <a:stretch>
            <a:fillRect/>
          </a:stretch>
        </p:blipFill>
        <p:spPr>
          <a:xfrm>
            <a:off x="4565650" y="-6350"/>
            <a:ext cx="4584700" cy="3444875"/>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1080898.jpg" descr="P1080898.JPG"/>
          <p:cNvPicPr/>
          <p:nvPr/>
        </p:nvPicPr>
        <p:blipFill>
          <a:blip r:embed="rId3" cstate="print">
            <a:extLst/>
          </a:blip>
          <a:stretch>
            <a:fillRect/>
          </a:stretch>
        </p:blipFill>
        <p:spPr>
          <a:xfrm>
            <a:off x="0" y="0"/>
            <a:ext cx="9144000" cy="6858000"/>
          </a:xfrm>
          <a:prstGeom prst="rect">
            <a:avLst/>
          </a:prstGeom>
          <a:ln w="12700">
            <a:miter lim="400000"/>
          </a:ln>
        </p:spPr>
      </p:pic>
      <p:pic>
        <p:nvPicPr>
          <p:cNvPr id="63" name="image.png" descr="IMG_0355.JPG"/>
          <p:cNvPicPr/>
          <p:nvPr/>
        </p:nvPicPr>
        <p:blipFill>
          <a:blip r:embed="rId4" cstate="print">
            <a:extLst/>
          </a:blip>
          <a:stretch>
            <a:fillRect/>
          </a:stretch>
        </p:blipFill>
        <p:spPr>
          <a:xfrm>
            <a:off x="4999037" y="-6350"/>
            <a:ext cx="3748088" cy="2962275"/>
          </a:xfrm>
          <a:prstGeom prst="rect">
            <a:avLst/>
          </a:prstGeom>
          <a:ln w="12700">
            <a:miter lim="400000"/>
          </a:ln>
        </p:spPr>
      </p:pic>
      <p:pic>
        <p:nvPicPr>
          <p:cNvPr id="64" name="image.png" descr="P1080930.JPG"/>
          <p:cNvPicPr/>
          <p:nvPr/>
        </p:nvPicPr>
        <p:blipFill>
          <a:blip r:embed="rId5" cstate="print">
            <a:extLst/>
          </a:blip>
          <a:stretch>
            <a:fillRect/>
          </a:stretch>
        </p:blipFill>
        <p:spPr>
          <a:xfrm>
            <a:off x="5284787" y="1695450"/>
            <a:ext cx="4346576" cy="286385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133</Words>
  <Application>Microsoft Office PowerPoint</Application>
  <PresentationFormat>画面に合わせる (4:3)</PresentationFormat>
  <Paragraphs>116</Paragraphs>
  <Slides>17</Slides>
  <Notes>9</Notes>
  <HiddenSlides>0</HiddenSlides>
  <MMClips>0</MMClips>
  <ScaleCrop>false</ScaleCrop>
  <HeadingPairs>
    <vt:vector size="4" baseType="variant">
      <vt:variant>
        <vt:lpstr>テーマ</vt:lpstr>
      </vt:variant>
      <vt:variant>
        <vt:i4>1</vt:i4>
      </vt:variant>
      <vt:variant>
        <vt:lpstr>スライド タイトル</vt:lpstr>
      </vt:variant>
      <vt:variant>
        <vt:i4>17</vt:i4>
      </vt:variant>
    </vt:vector>
  </HeadingPairs>
  <TitlesOfParts>
    <vt:vector size="18" baseType="lpstr">
      <vt:lpstr>Default</vt:lpstr>
      <vt:lpstr>第35回世界会議</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女の子はもっと伸びる</vt:lpstr>
      <vt:lpstr>少女・女性の 可能性を伸ばす 7つの条件</vt:lpstr>
      <vt:lpstr>スライド 15</vt:lpstr>
      <vt:lpstr>スライド 16</vt:lpstr>
      <vt:lpstr>メディアリテラシーって？</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世界連盟と日本連盟</dc:title>
  <dc:creator>Girl Scouts of Japan</dc:creator>
  <cp:lastModifiedBy>yoshimitsu</cp:lastModifiedBy>
  <cp:revision>2</cp:revision>
  <dcterms:modified xsi:type="dcterms:W3CDTF">2015-01-20T05:38:58Z</dcterms:modified>
</cp:coreProperties>
</file>