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624" r:id="rId2"/>
    <p:sldId id="798" r:id="rId3"/>
    <p:sldId id="778" r:id="rId4"/>
    <p:sldId id="779" r:id="rId5"/>
    <p:sldId id="802" r:id="rId6"/>
    <p:sldId id="799" r:id="rId7"/>
    <p:sldId id="824" r:id="rId8"/>
    <p:sldId id="810" r:id="rId9"/>
    <p:sldId id="773" r:id="rId10"/>
    <p:sldId id="657" r:id="rId11"/>
    <p:sldId id="745" r:id="rId12"/>
    <p:sldId id="808" r:id="rId13"/>
    <p:sldId id="750" r:id="rId14"/>
    <p:sldId id="746" r:id="rId15"/>
    <p:sldId id="733" r:id="rId16"/>
    <p:sldId id="851" r:id="rId17"/>
    <p:sldId id="738" r:id="rId18"/>
    <p:sldId id="819" r:id="rId19"/>
    <p:sldId id="823" r:id="rId20"/>
    <p:sldId id="820" r:id="rId21"/>
    <p:sldId id="805" r:id="rId22"/>
    <p:sldId id="780" r:id="rId23"/>
    <p:sldId id="836" r:id="rId24"/>
    <p:sldId id="763" r:id="rId25"/>
    <p:sldId id="782" r:id="rId26"/>
    <p:sldId id="847" r:id="rId27"/>
    <p:sldId id="845" r:id="rId28"/>
    <p:sldId id="852" r:id="rId29"/>
    <p:sldId id="787" r:id="rId30"/>
    <p:sldId id="837" r:id="rId31"/>
    <p:sldId id="821" r:id="rId32"/>
    <p:sldId id="844" r:id="rId33"/>
    <p:sldId id="832" r:id="rId34"/>
    <p:sldId id="794" r:id="rId35"/>
    <p:sldId id="833" r:id="rId36"/>
    <p:sldId id="795" r:id="rId37"/>
    <p:sldId id="846" r:id="rId38"/>
    <p:sldId id="748" r:id="rId39"/>
    <p:sldId id="758" r:id="rId40"/>
    <p:sldId id="850" r:id="rId41"/>
    <p:sldId id="807" r:id="rId42"/>
  </p:sldIdLst>
  <p:sldSz cx="9906000" cy="6858000" type="A4"/>
  <p:notesSz cx="6735763" cy="9872663"/>
  <p:defaultTextStyle>
    <a:defPPr>
      <a:defRPr lang="ja-JP"/>
    </a:defPPr>
    <a:lvl1pPr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Calibri" panose="020F0502020204030204" pitchFamily="34" charset="0"/>
        <a:ea typeface="ＭＳ Ｐゴシック" panose="020B0600070205080204" pitchFamily="50" charset="-128"/>
        <a:cs typeface="+mn-cs"/>
      </a:defRPr>
    </a:lvl9pPr>
  </p:defaultTextStyle>
  <p:extLst>
    <p:ext uri="{521415D9-36F7-43E2-AB2F-B90AF26B5E84}">
      <p14:sectionLst xmlns:p14="http://schemas.microsoft.com/office/powerpoint/2010/main">
        <p14:section name="セッションのねらい" id="{01E8EF59-74F4-4E0A-AA09-92F4E39B9A30}">
          <p14:sldIdLst>
            <p14:sldId id="624"/>
            <p14:sldId id="798"/>
          </p14:sldIdLst>
        </p14:section>
        <p14:section name="活動基本方針と社会課題" id="{C5444193-9128-4AA3-A5A2-1E833A405C5E}">
          <p14:sldIdLst>
            <p14:sldId id="778"/>
            <p14:sldId id="779"/>
            <p14:sldId id="802"/>
          </p14:sldIdLst>
        </p14:section>
        <p14:section name="STVに取り組む理由" id="{51589731-CFF6-4F25-A730-A51115D36AD6}">
          <p14:sldIdLst>
            <p14:sldId id="799"/>
            <p14:sldId id="824"/>
            <p14:sldId id="810"/>
            <p14:sldId id="773"/>
          </p14:sldIdLst>
        </p14:section>
        <p14:section name="VAVプログラムの概要" id="{D3A3BD9D-B90F-4AC3-B33F-6B698DAD0068}">
          <p14:sldIdLst>
            <p14:sldId id="657"/>
            <p14:sldId id="745"/>
            <p14:sldId id="808"/>
            <p14:sldId id="750"/>
            <p14:sldId id="746"/>
            <p14:sldId id="733"/>
            <p14:sldId id="851"/>
            <p14:sldId id="738"/>
            <p14:sldId id="819"/>
            <p14:sldId id="823"/>
          </p14:sldIdLst>
        </p14:section>
        <p14:section name="アドボカシー" id="{66420C55-1298-4092-B747-4F3C26089FCC}">
          <p14:sldIdLst>
            <p14:sldId id="820"/>
            <p14:sldId id="805"/>
            <p14:sldId id="780"/>
            <p14:sldId id="836"/>
            <p14:sldId id="763"/>
            <p14:sldId id="782"/>
            <p14:sldId id="847"/>
            <p14:sldId id="845"/>
            <p14:sldId id="852"/>
            <p14:sldId id="787"/>
            <p14:sldId id="837"/>
            <p14:sldId id="821"/>
            <p14:sldId id="844"/>
            <p14:sldId id="832"/>
          </p14:sldIdLst>
        </p14:section>
        <p14:section name="モニタリング" id="{D0F3E073-5BF6-4310-99FC-70673302D8E3}">
          <p14:sldIdLst>
            <p14:sldId id="794"/>
            <p14:sldId id="833"/>
            <p14:sldId id="795"/>
            <p14:sldId id="846"/>
          </p14:sldIdLst>
        </p14:section>
        <p14:section name="活動基本方針２" id="{C09A5E01-1F29-4BF0-B3D2-15CDC7F008DF}">
          <p14:sldIdLst>
            <p14:sldId id="748"/>
            <p14:sldId id="758"/>
            <p14:sldId id="850"/>
          </p14:sldIdLst>
        </p14:section>
        <p14:section name="研修のしくみ" id="{2BA53B6A-BE87-4CCC-8B61-0AA99EFEE9A9}">
          <p14:sldIdLst>
            <p14:sldId id="807"/>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66FF"/>
    <a:srgbClr val="EB5FBC"/>
    <a:srgbClr val="FF6699"/>
    <a:srgbClr val="FF5050"/>
    <a:srgbClr val="009A59"/>
    <a:srgbClr val="0CB85E"/>
    <a:srgbClr val="00A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09" autoAdjust="0"/>
    <p:restoredTop sz="88662" autoAdjust="0"/>
  </p:normalViewPr>
  <p:slideViewPr>
    <p:cSldViewPr snapToGrid="0">
      <p:cViewPr varScale="1">
        <p:scale>
          <a:sx n="60" d="100"/>
          <a:sy n="60" d="100"/>
        </p:scale>
        <p:origin x="300" y="66"/>
      </p:cViewPr>
      <p:guideLst>
        <p:guide orient="horz" pos="2160"/>
        <p:guide pos="3120"/>
      </p:guideLst>
    </p:cSldViewPr>
  </p:slideViewPr>
  <p:outlineViewPr>
    <p:cViewPr>
      <p:scale>
        <a:sx n="33" d="100"/>
        <a:sy n="33" d="100"/>
      </p:scale>
      <p:origin x="0" y="-7656"/>
    </p:cViewPr>
  </p:outlineViewPr>
  <p:notesTextViewPr>
    <p:cViewPr>
      <p:scale>
        <a:sx n="1" d="1"/>
        <a:sy n="1" d="1"/>
      </p:scale>
      <p:origin x="0" y="0"/>
    </p:cViewPr>
  </p:notesTextViewPr>
  <p:sorterViewPr>
    <p:cViewPr>
      <p:scale>
        <a:sx n="79" d="100"/>
        <a:sy n="79" d="100"/>
      </p:scale>
      <p:origin x="0" y="0"/>
    </p:cViewPr>
  </p:sorterViewPr>
  <p:notesViewPr>
    <p:cSldViewPr snapToGrid="0">
      <p:cViewPr varScale="1">
        <p:scale>
          <a:sx n="50" d="100"/>
          <a:sy n="50" d="100"/>
        </p:scale>
        <p:origin x="290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0371F-1C41-40CF-A0E8-6FAE8EACD19D}" type="doc">
      <dgm:prSet loTypeId="urn:microsoft.com/office/officeart/2005/8/layout/pyramid1" loCatId="pyramid" qsTypeId="urn:microsoft.com/office/officeart/2005/8/quickstyle/3d3" qsCatId="3D" csTypeId="urn:microsoft.com/office/officeart/2005/8/colors/accent1_4" csCatId="accent1" phldr="1"/>
      <dgm:spPr/>
    </dgm:pt>
    <dgm:pt modelId="{B0476291-1911-4612-8BA3-5E1D95E954E9}">
      <dgm:prSet phldrT="[テキスト]" custT="1"/>
      <dgm:spPr/>
      <dgm:t>
        <a:bodyPr/>
        <a:lstStyle/>
        <a:p>
          <a:r>
            <a:rPr kumimoji="1" lang="ja-JP" altLang="en-US" sz="3600" dirty="0" smtClean="0"/>
            <a:t>暴力</a:t>
          </a:r>
          <a:endParaRPr kumimoji="1" lang="ja-JP" altLang="en-US" sz="3600" dirty="0"/>
        </a:p>
      </dgm:t>
    </dgm:pt>
    <dgm:pt modelId="{E461B380-B382-44B3-ACF1-646B56795E71}" type="parTrans" cxnId="{D3123E3F-33A3-4E4C-8603-00B9C985C68C}">
      <dgm:prSet/>
      <dgm:spPr/>
      <dgm:t>
        <a:bodyPr/>
        <a:lstStyle/>
        <a:p>
          <a:endParaRPr kumimoji="1" lang="ja-JP" altLang="en-US"/>
        </a:p>
      </dgm:t>
    </dgm:pt>
    <dgm:pt modelId="{B066B5C4-4F04-4EA8-8578-886D569CB2BF}" type="sibTrans" cxnId="{D3123E3F-33A3-4E4C-8603-00B9C985C68C}">
      <dgm:prSet/>
      <dgm:spPr/>
      <dgm:t>
        <a:bodyPr/>
        <a:lstStyle/>
        <a:p>
          <a:endParaRPr kumimoji="1" lang="ja-JP" altLang="en-US"/>
        </a:p>
      </dgm:t>
    </dgm:pt>
    <dgm:pt modelId="{028F4EC6-156C-43BD-B1E3-9152E71215D0}">
      <dgm:prSet phldrT="[テキスト]" custT="1"/>
      <dgm:spPr/>
      <dgm:t>
        <a:bodyPr/>
        <a:lstStyle/>
        <a:p>
          <a:endParaRPr kumimoji="1" lang="ja-JP" altLang="en-US" sz="3600" dirty="0"/>
        </a:p>
      </dgm:t>
    </dgm:pt>
    <dgm:pt modelId="{E2D71B81-DE90-45B8-AB62-057FA4014D0D}" type="parTrans" cxnId="{2CB167AB-670E-4986-9F71-192B2603CCF4}">
      <dgm:prSet/>
      <dgm:spPr/>
      <dgm:t>
        <a:bodyPr/>
        <a:lstStyle/>
        <a:p>
          <a:endParaRPr kumimoji="1" lang="ja-JP" altLang="en-US"/>
        </a:p>
      </dgm:t>
    </dgm:pt>
    <dgm:pt modelId="{175747A3-05AB-41F9-BDF0-2DD47145D488}" type="sibTrans" cxnId="{2CB167AB-670E-4986-9F71-192B2603CCF4}">
      <dgm:prSet/>
      <dgm:spPr/>
      <dgm:t>
        <a:bodyPr/>
        <a:lstStyle/>
        <a:p>
          <a:endParaRPr kumimoji="1" lang="ja-JP" altLang="en-US"/>
        </a:p>
      </dgm:t>
    </dgm:pt>
    <dgm:pt modelId="{EA55BBB2-6B16-47E1-B1F3-B2E4DE2C9498}">
      <dgm:prSet phldrT="[テキスト]" custT="1"/>
      <dgm:spPr/>
      <dgm:t>
        <a:bodyPr/>
        <a:lstStyle/>
        <a:p>
          <a:endParaRPr kumimoji="1" lang="ja-JP" altLang="en-US" sz="3600" dirty="0"/>
        </a:p>
      </dgm:t>
    </dgm:pt>
    <dgm:pt modelId="{6308AB1B-501A-4CCD-91D7-AEE233D89C89}" type="parTrans" cxnId="{94773D8C-7C9E-4257-95D7-CF48C4E000F9}">
      <dgm:prSet/>
      <dgm:spPr/>
      <dgm:t>
        <a:bodyPr/>
        <a:lstStyle/>
        <a:p>
          <a:endParaRPr kumimoji="1" lang="ja-JP" altLang="en-US"/>
        </a:p>
      </dgm:t>
    </dgm:pt>
    <dgm:pt modelId="{22B90EE5-55C5-4A2A-B658-FD840E67F10C}" type="sibTrans" cxnId="{94773D8C-7C9E-4257-95D7-CF48C4E000F9}">
      <dgm:prSet/>
      <dgm:spPr/>
      <dgm:t>
        <a:bodyPr/>
        <a:lstStyle/>
        <a:p>
          <a:endParaRPr kumimoji="1" lang="ja-JP" altLang="en-US"/>
        </a:p>
      </dgm:t>
    </dgm:pt>
    <dgm:pt modelId="{9F79E436-0771-426F-BAFB-48A3A792A2EE}" type="pres">
      <dgm:prSet presAssocID="{DA80371F-1C41-40CF-A0E8-6FAE8EACD19D}" presName="Name0" presStyleCnt="0">
        <dgm:presLayoutVars>
          <dgm:dir/>
          <dgm:animLvl val="lvl"/>
          <dgm:resizeHandles val="exact"/>
        </dgm:presLayoutVars>
      </dgm:prSet>
      <dgm:spPr/>
    </dgm:pt>
    <dgm:pt modelId="{73B1F2BF-0203-45EC-AC29-2FFDF9C0B9F7}" type="pres">
      <dgm:prSet presAssocID="{B0476291-1911-4612-8BA3-5E1D95E954E9}" presName="Name8" presStyleCnt="0"/>
      <dgm:spPr/>
    </dgm:pt>
    <dgm:pt modelId="{6DCF3BFE-9D50-4CA5-A6DC-20C60D8CBA57}" type="pres">
      <dgm:prSet presAssocID="{B0476291-1911-4612-8BA3-5E1D95E954E9}" presName="level" presStyleLbl="node1" presStyleIdx="0" presStyleCnt="3">
        <dgm:presLayoutVars>
          <dgm:chMax val="1"/>
          <dgm:bulletEnabled val="1"/>
        </dgm:presLayoutVars>
      </dgm:prSet>
      <dgm:spPr/>
      <dgm:t>
        <a:bodyPr/>
        <a:lstStyle/>
        <a:p>
          <a:endParaRPr kumimoji="1" lang="ja-JP" altLang="en-US"/>
        </a:p>
      </dgm:t>
    </dgm:pt>
    <dgm:pt modelId="{B1F8B191-7F2D-43F0-A1DF-4042B49D2D82}" type="pres">
      <dgm:prSet presAssocID="{B0476291-1911-4612-8BA3-5E1D95E954E9}" presName="levelTx" presStyleLbl="revTx" presStyleIdx="0" presStyleCnt="0">
        <dgm:presLayoutVars>
          <dgm:chMax val="1"/>
          <dgm:bulletEnabled val="1"/>
        </dgm:presLayoutVars>
      </dgm:prSet>
      <dgm:spPr/>
      <dgm:t>
        <a:bodyPr/>
        <a:lstStyle/>
        <a:p>
          <a:endParaRPr kumimoji="1" lang="ja-JP" altLang="en-US"/>
        </a:p>
      </dgm:t>
    </dgm:pt>
    <dgm:pt modelId="{2562AA0C-8B44-43E5-9EC1-7FFCA1A47168}" type="pres">
      <dgm:prSet presAssocID="{028F4EC6-156C-43BD-B1E3-9152E71215D0}" presName="Name8" presStyleCnt="0"/>
      <dgm:spPr/>
    </dgm:pt>
    <dgm:pt modelId="{29E6AC33-819E-435C-8FF4-4F1EFEEB5E39}" type="pres">
      <dgm:prSet presAssocID="{028F4EC6-156C-43BD-B1E3-9152E71215D0}" presName="level" presStyleLbl="node1" presStyleIdx="1" presStyleCnt="3" custLinFactNeighborX="-1270" custLinFactNeighborY="3160">
        <dgm:presLayoutVars>
          <dgm:chMax val="1"/>
          <dgm:bulletEnabled val="1"/>
        </dgm:presLayoutVars>
      </dgm:prSet>
      <dgm:spPr/>
      <dgm:t>
        <a:bodyPr/>
        <a:lstStyle/>
        <a:p>
          <a:endParaRPr kumimoji="1" lang="ja-JP" altLang="en-US"/>
        </a:p>
      </dgm:t>
    </dgm:pt>
    <dgm:pt modelId="{329D5F9E-7DA4-4B17-9514-1D3CC7020452}" type="pres">
      <dgm:prSet presAssocID="{028F4EC6-156C-43BD-B1E3-9152E71215D0}" presName="levelTx" presStyleLbl="revTx" presStyleIdx="0" presStyleCnt="0">
        <dgm:presLayoutVars>
          <dgm:chMax val="1"/>
          <dgm:bulletEnabled val="1"/>
        </dgm:presLayoutVars>
      </dgm:prSet>
      <dgm:spPr/>
      <dgm:t>
        <a:bodyPr/>
        <a:lstStyle/>
        <a:p>
          <a:endParaRPr kumimoji="1" lang="ja-JP" altLang="en-US"/>
        </a:p>
      </dgm:t>
    </dgm:pt>
    <dgm:pt modelId="{9B209D31-DB81-49A3-9B54-3E4D68DF9AD0}" type="pres">
      <dgm:prSet presAssocID="{EA55BBB2-6B16-47E1-B1F3-B2E4DE2C9498}" presName="Name8" presStyleCnt="0"/>
      <dgm:spPr/>
    </dgm:pt>
    <dgm:pt modelId="{B87D7914-C918-4FBA-AC4D-8FA3B0442CA4}" type="pres">
      <dgm:prSet presAssocID="{EA55BBB2-6B16-47E1-B1F3-B2E4DE2C9498}" presName="level" presStyleLbl="node1" presStyleIdx="2" presStyleCnt="3">
        <dgm:presLayoutVars>
          <dgm:chMax val="1"/>
          <dgm:bulletEnabled val="1"/>
        </dgm:presLayoutVars>
      </dgm:prSet>
      <dgm:spPr/>
      <dgm:t>
        <a:bodyPr/>
        <a:lstStyle/>
        <a:p>
          <a:endParaRPr kumimoji="1" lang="ja-JP" altLang="en-US"/>
        </a:p>
      </dgm:t>
    </dgm:pt>
    <dgm:pt modelId="{DE81953C-C54F-4FAF-B993-62E70C39EF86}" type="pres">
      <dgm:prSet presAssocID="{EA55BBB2-6B16-47E1-B1F3-B2E4DE2C9498}" presName="levelTx" presStyleLbl="revTx" presStyleIdx="0" presStyleCnt="0">
        <dgm:presLayoutVars>
          <dgm:chMax val="1"/>
          <dgm:bulletEnabled val="1"/>
        </dgm:presLayoutVars>
      </dgm:prSet>
      <dgm:spPr/>
      <dgm:t>
        <a:bodyPr/>
        <a:lstStyle/>
        <a:p>
          <a:endParaRPr kumimoji="1" lang="ja-JP" altLang="en-US"/>
        </a:p>
      </dgm:t>
    </dgm:pt>
  </dgm:ptLst>
  <dgm:cxnLst>
    <dgm:cxn modelId="{D3123E3F-33A3-4E4C-8603-00B9C985C68C}" srcId="{DA80371F-1C41-40CF-A0E8-6FAE8EACD19D}" destId="{B0476291-1911-4612-8BA3-5E1D95E954E9}" srcOrd="0" destOrd="0" parTransId="{E461B380-B382-44B3-ACF1-646B56795E71}" sibTransId="{B066B5C4-4F04-4EA8-8578-886D569CB2BF}"/>
    <dgm:cxn modelId="{84CE1CD3-D3FE-4EBE-8BDC-1F295619EB8A}" type="presOf" srcId="{028F4EC6-156C-43BD-B1E3-9152E71215D0}" destId="{329D5F9E-7DA4-4B17-9514-1D3CC7020452}" srcOrd="1" destOrd="0" presId="urn:microsoft.com/office/officeart/2005/8/layout/pyramid1"/>
    <dgm:cxn modelId="{93DAB11A-B161-4971-922D-1BC54C699D89}" type="presOf" srcId="{EA55BBB2-6B16-47E1-B1F3-B2E4DE2C9498}" destId="{B87D7914-C918-4FBA-AC4D-8FA3B0442CA4}" srcOrd="0" destOrd="0" presId="urn:microsoft.com/office/officeart/2005/8/layout/pyramid1"/>
    <dgm:cxn modelId="{ADD78DD9-661F-4227-9D26-8D8186BACC38}" type="presOf" srcId="{B0476291-1911-4612-8BA3-5E1D95E954E9}" destId="{B1F8B191-7F2D-43F0-A1DF-4042B49D2D82}" srcOrd="1" destOrd="0" presId="urn:microsoft.com/office/officeart/2005/8/layout/pyramid1"/>
    <dgm:cxn modelId="{2B41A909-A792-4CD6-9549-C63833FAF6AC}" type="presOf" srcId="{DA80371F-1C41-40CF-A0E8-6FAE8EACD19D}" destId="{9F79E436-0771-426F-BAFB-48A3A792A2EE}" srcOrd="0" destOrd="0" presId="urn:microsoft.com/office/officeart/2005/8/layout/pyramid1"/>
    <dgm:cxn modelId="{2CB167AB-670E-4986-9F71-192B2603CCF4}" srcId="{DA80371F-1C41-40CF-A0E8-6FAE8EACD19D}" destId="{028F4EC6-156C-43BD-B1E3-9152E71215D0}" srcOrd="1" destOrd="0" parTransId="{E2D71B81-DE90-45B8-AB62-057FA4014D0D}" sibTransId="{175747A3-05AB-41F9-BDF0-2DD47145D488}"/>
    <dgm:cxn modelId="{B2C1075A-E826-4E3B-817D-D13FA3868E8D}" type="presOf" srcId="{028F4EC6-156C-43BD-B1E3-9152E71215D0}" destId="{29E6AC33-819E-435C-8FF4-4F1EFEEB5E39}" srcOrd="0" destOrd="0" presId="urn:microsoft.com/office/officeart/2005/8/layout/pyramid1"/>
    <dgm:cxn modelId="{058BA5EC-B2FE-4A07-805D-753479FA1C62}" type="presOf" srcId="{B0476291-1911-4612-8BA3-5E1D95E954E9}" destId="{6DCF3BFE-9D50-4CA5-A6DC-20C60D8CBA57}" srcOrd="0" destOrd="0" presId="urn:microsoft.com/office/officeart/2005/8/layout/pyramid1"/>
    <dgm:cxn modelId="{994C0C7C-DFC9-4EB5-9746-5A8804F4BA56}" type="presOf" srcId="{EA55BBB2-6B16-47E1-B1F3-B2E4DE2C9498}" destId="{DE81953C-C54F-4FAF-B993-62E70C39EF86}" srcOrd="1" destOrd="0" presId="urn:microsoft.com/office/officeart/2005/8/layout/pyramid1"/>
    <dgm:cxn modelId="{94773D8C-7C9E-4257-95D7-CF48C4E000F9}" srcId="{DA80371F-1C41-40CF-A0E8-6FAE8EACD19D}" destId="{EA55BBB2-6B16-47E1-B1F3-B2E4DE2C9498}" srcOrd="2" destOrd="0" parTransId="{6308AB1B-501A-4CCD-91D7-AEE233D89C89}" sibTransId="{22B90EE5-55C5-4A2A-B658-FD840E67F10C}"/>
    <dgm:cxn modelId="{5F63091F-814C-4B37-9327-1D7FFA46244F}" type="presParOf" srcId="{9F79E436-0771-426F-BAFB-48A3A792A2EE}" destId="{73B1F2BF-0203-45EC-AC29-2FFDF9C0B9F7}" srcOrd="0" destOrd="0" presId="urn:microsoft.com/office/officeart/2005/8/layout/pyramid1"/>
    <dgm:cxn modelId="{9961ED87-FFF2-4309-BB4C-C6E3ACE382B3}" type="presParOf" srcId="{73B1F2BF-0203-45EC-AC29-2FFDF9C0B9F7}" destId="{6DCF3BFE-9D50-4CA5-A6DC-20C60D8CBA57}" srcOrd="0" destOrd="0" presId="urn:microsoft.com/office/officeart/2005/8/layout/pyramid1"/>
    <dgm:cxn modelId="{968C25E0-65AD-43C3-8241-3DE5C938CDB5}" type="presParOf" srcId="{73B1F2BF-0203-45EC-AC29-2FFDF9C0B9F7}" destId="{B1F8B191-7F2D-43F0-A1DF-4042B49D2D82}" srcOrd="1" destOrd="0" presId="urn:microsoft.com/office/officeart/2005/8/layout/pyramid1"/>
    <dgm:cxn modelId="{1410E413-FBBC-4731-9DE4-93CD92CA8434}" type="presParOf" srcId="{9F79E436-0771-426F-BAFB-48A3A792A2EE}" destId="{2562AA0C-8B44-43E5-9EC1-7FFCA1A47168}" srcOrd="1" destOrd="0" presId="urn:microsoft.com/office/officeart/2005/8/layout/pyramid1"/>
    <dgm:cxn modelId="{79AEB68F-431D-494E-803A-D378F4A70DF8}" type="presParOf" srcId="{2562AA0C-8B44-43E5-9EC1-7FFCA1A47168}" destId="{29E6AC33-819E-435C-8FF4-4F1EFEEB5E39}" srcOrd="0" destOrd="0" presId="urn:microsoft.com/office/officeart/2005/8/layout/pyramid1"/>
    <dgm:cxn modelId="{6E5DB5C2-1958-4D69-97D7-1D082ECED77E}" type="presParOf" srcId="{2562AA0C-8B44-43E5-9EC1-7FFCA1A47168}" destId="{329D5F9E-7DA4-4B17-9514-1D3CC7020452}" srcOrd="1" destOrd="0" presId="urn:microsoft.com/office/officeart/2005/8/layout/pyramid1"/>
    <dgm:cxn modelId="{9464F897-9889-4602-983F-4AA93B6570CD}" type="presParOf" srcId="{9F79E436-0771-426F-BAFB-48A3A792A2EE}" destId="{9B209D31-DB81-49A3-9B54-3E4D68DF9AD0}" srcOrd="2" destOrd="0" presId="urn:microsoft.com/office/officeart/2005/8/layout/pyramid1"/>
    <dgm:cxn modelId="{EC9C37B7-C233-415D-9AB2-03569290A321}" type="presParOf" srcId="{9B209D31-DB81-49A3-9B54-3E4D68DF9AD0}" destId="{B87D7914-C918-4FBA-AC4D-8FA3B0442CA4}" srcOrd="0" destOrd="0" presId="urn:microsoft.com/office/officeart/2005/8/layout/pyramid1"/>
    <dgm:cxn modelId="{554A1AF3-99A2-4BFC-B655-187EDDB91FDF}" type="presParOf" srcId="{9B209D31-DB81-49A3-9B54-3E4D68DF9AD0}" destId="{DE81953C-C54F-4FAF-B993-62E70C39EF8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CEB2E0-23EF-4AE9-A9FA-FD6F672165E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8F06BAE4-58DA-4B2D-A9CA-70712B009D2B}">
      <dgm:prSet phldrT="[テキスト]"/>
      <dgm:spPr/>
      <dgm:t>
        <a:bodyPr/>
        <a:lstStyle/>
        <a:p>
          <a:r>
            <a:rPr kumimoji="1" lang="ja-JP" altLang="en-US" dirty="0" smtClean="0"/>
            <a:t>チェンエージェント</a:t>
          </a:r>
          <a:endParaRPr kumimoji="1" lang="ja-JP" altLang="en-US" dirty="0"/>
        </a:p>
      </dgm:t>
    </dgm:pt>
    <dgm:pt modelId="{8F64FAC8-E9D1-4E58-827B-45C4491B4E46}" type="parTrans" cxnId="{EAE2B902-2C0D-402B-ADA3-6FFF7A2A3096}">
      <dgm:prSet/>
      <dgm:spPr/>
      <dgm:t>
        <a:bodyPr/>
        <a:lstStyle/>
        <a:p>
          <a:endParaRPr kumimoji="1" lang="ja-JP" altLang="en-US"/>
        </a:p>
      </dgm:t>
    </dgm:pt>
    <dgm:pt modelId="{1D83EEB5-80F2-43E5-B490-DEBBBCC51D60}" type="sibTrans" cxnId="{EAE2B902-2C0D-402B-ADA3-6FFF7A2A3096}">
      <dgm:prSet/>
      <dgm:spPr/>
      <dgm:t>
        <a:bodyPr/>
        <a:lstStyle/>
        <a:p>
          <a:endParaRPr kumimoji="1" lang="ja-JP" altLang="en-US"/>
        </a:p>
      </dgm:t>
    </dgm:pt>
    <dgm:pt modelId="{8B39EB2E-6839-42CD-AD2D-6B34EA2CD547}">
      <dgm:prSet phldrT="[テキスト]" custT="1"/>
      <dgm:spPr/>
      <dgm:t>
        <a:bodyPr/>
        <a:lstStyle/>
        <a:p>
          <a:r>
            <a:rPr kumimoji="1" lang="en-US" altLang="ja-JP" sz="2400" dirty="0" smtClean="0"/>
            <a:t>VAV</a:t>
          </a:r>
          <a:endParaRPr kumimoji="1" lang="ja-JP" altLang="en-US" sz="2400" dirty="0"/>
        </a:p>
      </dgm:t>
    </dgm:pt>
    <dgm:pt modelId="{03E33263-13C3-442A-B41C-992CE49223E4}" type="parTrans" cxnId="{B54568EC-390A-48E1-A1C4-2AED63DF5547}">
      <dgm:prSet/>
      <dgm:spPr/>
      <dgm:t>
        <a:bodyPr/>
        <a:lstStyle/>
        <a:p>
          <a:endParaRPr kumimoji="1" lang="ja-JP" altLang="en-US"/>
        </a:p>
      </dgm:t>
    </dgm:pt>
    <dgm:pt modelId="{DA55BE1E-C78A-4024-AA80-07E7F705D00B}" type="sibTrans" cxnId="{B54568EC-390A-48E1-A1C4-2AED63DF5547}">
      <dgm:prSet/>
      <dgm:spPr/>
      <dgm:t>
        <a:bodyPr/>
        <a:lstStyle/>
        <a:p>
          <a:endParaRPr kumimoji="1" lang="ja-JP" altLang="en-US"/>
        </a:p>
      </dgm:t>
    </dgm:pt>
    <dgm:pt modelId="{56F2B855-C2CD-4FB9-BC8B-B397B5678980}">
      <dgm:prSet phldrT="[テキスト]"/>
      <dgm:spPr/>
      <dgm:t>
        <a:bodyPr/>
        <a:lstStyle/>
        <a:p>
          <a:r>
            <a:rPr kumimoji="1" lang="ja-JP" altLang="en-US" dirty="0" smtClean="0"/>
            <a:t>ノンフォーマル教育</a:t>
          </a:r>
          <a:endParaRPr kumimoji="1" lang="ja-JP" altLang="en-US" dirty="0"/>
        </a:p>
      </dgm:t>
    </dgm:pt>
    <dgm:pt modelId="{EC0B9654-26FA-498B-913C-52369D38D954}" type="parTrans" cxnId="{AC3E4880-5DFF-4F6C-A699-11297F60ABA2}">
      <dgm:prSet/>
      <dgm:spPr/>
      <dgm:t>
        <a:bodyPr/>
        <a:lstStyle/>
        <a:p>
          <a:endParaRPr kumimoji="1" lang="ja-JP" altLang="en-US"/>
        </a:p>
      </dgm:t>
    </dgm:pt>
    <dgm:pt modelId="{6C61E445-ADE5-484D-9864-6BEACE51A7FA}" type="sibTrans" cxnId="{AC3E4880-5DFF-4F6C-A699-11297F60ABA2}">
      <dgm:prSet/>
      <dgm:spPr/>
      <dgm:t>
        <a:bodyPr/>
        <a:lstStyle/>
        <a:p>
          <a:endParaRPr kumimoji="1" lang="ja-JP" altLang="en-US"/>
        </a:p>
      </dgm:t>
    </dgm:pt>
    <dgm:pt modelId="{5D81AB21-C810-44AC-8F68-7E169FE61CAF}">
      <dgm:prSet phldrT="[テキスト]"/>
      <dgm:spPr/>
      <dgm:t>
        <a:bodyPr/>
        <a:lstStyle/>
        <a:p>
          <a:r>
            <a:rPr kumimoji="1" lang="ja-JP" altLang="en-US" dirty="0" smtClean="0"/>
            <a:t>行動・やりがい・自分とのかかわり</a:t>
          </a:r>
          <a:endParaRPr kumimoji="1" lang="ja-JP" altLang="en-US" dirty="0"/>
        </a:p>
      </dgm:t>
    </dgm:pt>
    <dgm:pt modelId="{DA1203C4-B00A-4A25-A601-13D3A7263308}" type="parTrans" cxnId="{F9A6B956-F7BA-4926-B0F8-206236FB893F}">
      <dgm:prSet/>
      <dgm:spPr/>
      <dgm:t>
        <a:bodyPr/>
        <a:lstStyle/>
        <a:p>
          <a:endParaRPr kumimoji="1" lang="ja-JP" altLang="en-US"/>
        </a:p>
      </dgm:t>
    </dgm:pt>
    <dgm:pt modelId="{C61FFFA9-9B98-470D-81FF-F3753D1D0F7F}" type="sibTrans" cxnId="{F9A6B956-F7BA-4926-B0F8-206236FB893F}">
      <dgm:prSet/>
      <dgm:spPr/>
      <dgm:t>
        <a:bodyPr/>
        <a:lstStyle/>
        <a:p>
          <a:endParaRPr kumimoji="1" lang="ja-JP" altLang="en-US"/>
        </a:p>
      </dgm:t>
    </dgm:pt>
    <dgm:pt modelId="{C16E4200-2918-4749-B76D-1633C3AF6E6C}" type="pres">
      <dgm:prSet presAssocID="{6CCEB2E0-23EF-4AE9-A9FA-FD6F672165E0}" presName="cycle" presStyleCnt="0">
        <dgm:presLayoutVars>
          <dgm:chMax val="1"/>
          <dgm:dir/>
          <dgm:animLvl val="ctr"/>
          <dgm:resizeHandles val="exact"/>
        </dgm:presLayoutVars>
      </dgm:prSet>
      <dgm:spPr/>
      <dgm:t>
        <a:bodyPr/>
        <a:lstStyle/>
        <a:p>
          <a:endParaRPr kumimoji="1" lang="ja-JP" altLang="en-US"/>
        </a:p>
      </dgm:t>
    </dgm:pt>
    <dgm:pt modelId="{2CD3442C-F02C-4BF9-B27F-A8595F0EA708}" type="pres">
      <dgm:prSet presAssocID="{8F06BAE4-58DA-4B2D-A9CA-70712B009D2B}" presName="centerShape" presStyleLbl="node0" presStyleIdx="0" presStyleCnt="1"/>
      <dgm:spPr/>
      <dgm:t>
        <a:bodyPr/>
        <a:lstStyle/>
        <a:p>
          <a:endParaRPr kumimoji="1" lang="ja-JP" altLang="en-US"/>
        </a:p>
      </dgm:t>
    </dgm:pt>
    <dgm:pt modelId="{A23AA04E-2804-4383-9196-89A3EA5DD51C}" type="pres">
      <dgm:prSet presAssocID="{03E33263-13C3-442A-B41C-992CE49223E4}" presName="parTrans" presStyleLbl="bgSibTrans2D1" presStyleIdx="0" presStyleCnt="3"/>
      <dgm:spPr/>
      <dgm:t>
        <a:bodyPr/>
        <a:lstStyle/>
        <a:p>
          <a:endParaRPr kumimoji="1" lang="ja-JP" altLang="en-US"/>
        </a:p>
      </dgm:t>
    </dgm:pt>
    <dgm:pt modelId="{41C9682C-572E-4761-959C-8C52EFC64AFA}" type="pres">
      <dgm:prSet presAssocID="{8B39EB2E-6839-42CD-AD2D-6B34EA2CD547}" presName="node" presStyleLbl="node1" presStyleIdx="0" presStyleCnt="3">
        <dgm:presLayoutVars>
          <dgm:bulletEnabled val="1"/>
        </dgm:presLayoutVars>
      </dgm:prSet>
      <dgm:spPr/>
      <dgm:t>
        <a:bodyPr/>
        <a:lstStyle/>
        <a:p>
          <a:endParaRPr kumimoji="1" lang="ja-JP" altLang="en-US"/>
        </a:p>
      </dgm:t>
    </dgm:pt>
    <dgm:pt modelId="{FCF8094D-C936-4084-A646-9038F2856E33}" type="pres">
      <dgm:prSet presAssocID="{EC0B9654-26FA-498B-913C-52369D38D954}" presName="parTrans" presStyleLbl="bgSibTrans2D1" presStyleIdx="1" presStyleCnt="3"/>
      <dgm:spPr/>
      <dgm:t>
        <a:bodyPr/>
        <a:lstStyle/>
        <a:p>
          <a:endParaRPr kumimoji="1" lang="ja-JP" altLang="en-US"/>
        </a:p>
      </dgm:t>
    </dgm:pt>
    <dgm:pt modelId="{B115FB60-1288-41F2-9C08-43CACB8BDB6B}" type="pres">
      <dgm:prSet presAssocID="{56F2B855-C2CD-4FB9-BC8B-B397B5678980}" presName="node" presStyleLbl="node1" presStyleIdx="1" presStyleCnt="3">
        <dgm:presLayoutVars>
          <dgm:bulletEnabled val="1"/>
        </dgm:presLayoutVars>
      </dgm:prSet>
      <dgm:spPr/>
      <dgm:t>
        <a:bodyPr/>
        <a:lstStyle/>
        <a:p>
          <a:endParaRPr kumimoji="1" lang="ja-JP" altLang="en-US"/>
        </a:p>
      </dgm:t>
    </dgm:pt>
    <dgm:pt modelId="{7499A130-7117-4610-8A50-BA699F57451A}" type="pres">
      <dgm:prSet presAssocID="{DA1203C4-B00A-4A25-A601-13D3A7263308}" presName="parTrans" presStyleLbl="bgSibTrans2D1" presStyleIdx="2" presStyleCnt="3"/>
      <dgm:spPr/>
      <dgm:t>
        <a:bodyPr/>
        <a:lstStyle/>
        <a:p>
          <a:endParaRPr kumimoji="1" lang="ja-JP" altLang="en-US"/>
        </a:p>
      </dgm:t>
    </dgm:pt>
    <dgm:pt modelId="{B02B2FB5-2427-49D6-A1AC-884F131B2D52}" type="pres">
      <dgm:prSet presAssocID="{5D81AB21-C810-44AC-8F68-7E169FE61CAF}" presName="node" presStyleLbl="node1" presStyleIdx="2" presStyleCnt="3">
        <dgm:presLayoutVars>
          <dgm:bulletEnabled val="1"/>
        </dgm:presLayoutVars>
      </dgm:prSet>
      <dgm:spPr/>
      <dgm:t>
        <a:bodyPr/>
        <a:lstStyle/>
        <a:p>
          <a:endParaRPr kumimoji="1" lang="ja-JP" altLang="en-US"/>
        </a:p>
      </dgm:t>
    </dgm:pt>
  </dgm:ptLst>
  <dgm:cxnLst>
    <dgm:cxn modelId="{38DE1EE5-A7B0-4AB7-9A08-EE6A57FA96BD}" type="presOf" srcId="{8F06BAE4-58DA-4B2D-A9CA-70712B009D2B}" destId="{2CD3442C-F02C-4BF9-B27F-A8595F0EA708}" srcOrd="0" destOrd="0" presId="urn:microsoft.com/office/officeart/2005/8/layout/radial4"/>
    <dgm:cxn modelId="{F511F775-F0C6-4742-BFD3-1FC0552C356C}" type="presOf" srcId="{DA1203C4-B00A-4A25-A601-13D3A7263308}" destId="{7499A130-7117-4610-8A50-BA699F57451A}" srcOrd="0" destOrd="0" presId="urn:microsoft.com/office/officeart/2005/8/layout/radial4"/>
    <dgm:cxn modelId="{4BC72109-B312-4B00-981C-BA7CEACBB5B3}" type="presOf" srcId="{56F2B855-C2CD-4FB9-BC8B-B397B5678980}" destId="{B115FB60-1288-41F2-9C08-43CACB8BDB6B}" srcOrd="0" destOrd="0" presId="urn:microsoft.com/office/officeart/2005/8/layout/radial4"/>
    <dgm:cxn modelId="{F1FBB432-578B-47EA-B5BC-BBE144DD302D}" type="presOf" srcId="{03E33263-13C3-442A-B41C-992CE49223E4}" destId="{A23AA04E-2804-4383-9196-89A3EA5DD51C}" srcOrd="0" destOrd="0" presId="urn:microsoft.com/office/officeart/2005/8/layout/radial4"/>
    <dgm:cxn modelId="{AC3E4880-5DFF-4F6C-A699-11297F60ABA2}" srcId="{8F06BAE4-58DA-4B2D-A9CA-70712B009D2B}" destId="{56F2B855-C2CD-4FB9-BC8B-B397B5678980}" srcOrd="1" destOrd="0" parTransId="{EC0B9654-26FA-498B-913C-52369D38D954}" sibTransId="{6C61E445-ADE5-484D-9864-6BEACE51A7FA}"/>
    <dgm:cxn modelId="{B54568EC-390A-48E1-A1C4-2AED63DF5547}" srcId="{8F06BAE4-58DA-4B2D-A9CA-70712B009D2B}" destId="{8B39EB2E-6839-42CD-AD2D-6B34EA2CD547}" srcOrd="0" destOrd="0" parTransId="{03E33263-13C3-442A-B41C-992CE49223E4}" sibTransId="{DA55BE1E-C78A-4024-AA80-07E7F705D00B}"/>
    <dgm:cxn modelId="{F9A6B956-F7BA-4926-B0F8-206236FB893F}" srcId="{8F06BAE4-58DA-4B2D-A9CA-70712B009D2B}" destId="{5D81AB21-C810-44AC-8F68-7E169FE61CAF}" srcOrd="2" destOrd="0" parTransId="{DA1203C4-B00A-4A25-A601-13D3A7263308}" sibTransId="{C61FFFA9-9B98-470D-81FF-F3753D1D0F7F}"/>
    <dgm:cxn modelId="{038667C6-3DD4-4079-ACDA-1CB3CB1B9952}" type="presOf" srcId="{6CCEB2E0-23EF-4AE9-A9FA-FD6F672165E0}" destId="{C16E4200-2918-4749-B76D-1633C3AF6E6C}" srcOrd="0" destOrd="0" presId="urn:microsoft.com/office/officeart/2005/8/layout/radial4"/>
    <dgm:cxn modelId="{B800A169-22DE-4317-BAEE-ECC09558CE87}" type="presOf" srcId="{EC0B9654-26FA-498B-913C-52369D38D954}" destId="{FCF8094D-C936-4084-A646-9038F2856E33}" srcOrd="0" destOrd="0" presId="urn:microsoft.com/office/officeart/2005/8/layout/radial4"/>
    <dgm:cxn modelId="{AC571850-FE66-412B-8312-038EB07A4392}" type="presOf" srcId="{8B39EB2E-6839-42CD-AD2D-6B34EA2CD547}" destId="{41C9682C-572E-4761-959C-8C52EFC64AFA}" srcOrd="0" destOrd="0" presId="urn:microsoft.com/office/officeart/2005/8/layout/radial4"/>
    <dgm:cxn modelId="{D53B08E8-27DA-4247-883C-B6B14204C073}" type="presOf" srcId="{5D81AB21-C810-44AC-8F68-7E169FE61CAF}" destId="{B02B2FB5-2427-49D6-A1AC-884F131B2D52}" srcOrd="0" destOrd="0" presId="urn:microsoft.com/office/officeart/2005/8/layout/radial4"/>
    <dgm:cxn modelId="{EAE2B902-2C0D-402B-ADA3-6FFF7A2A3096}" srcId="{6CCEB2E0-23EF-4AE9-A9FA-FD6F672165E0}" destId="{8F06BAE4-58DA-4B2D-A9CA-70712B009D2B}" srcOrd="0" destOrd="0" parTransId="{8F64FAC8-E9D1-4E58-827B-45C4491B4E46}" sibTransId="{1D83EEB5-80F2-43E5-B490-DEBBBCC51D60}"/>
    <dgm:cxn modelId="{6DB51F9D-74A8-4ED8-AF84-86ACB9D4B740}" type="presParOf" srcId="{C16E4200-2918-4749-B76D-1633C3AF6E6C}" destId="{2CD3442C-F02C-4BF9-B27F-A8595F0EA708}" srcOrd="0" destOrd="0" presId="urn:microsoft.com/office/officeart/2005/8/layout/radial4"/>
    <dgm:cxn modelId="{DAE69A76-827C-4558-9422-9203E2185CAD}" type="presParOf" srcId="{C16E4200-2918-4749-B76D-1633C3AF6E6C}" destId="{A23AA04E-2804-4383-9196-89A3EA5DD51C}" srcOrd="1" destOrd="0" presId="urn:microsoft.com/office/officeart/2005/8/layout/radial4"/>
    <dgm:cxn modelId="{2783C6D8-A951-4134-A5D7-B9C6F7005071}" type="presParOf" srcId="{C16E4200-2918-4749-B76D-1633C3AF6E6C}" destId="{41C9682C-572E-4761-959C-8C52EFC64AFA}" srcOrd="2" destOrd="0" presId="urn:microsoft.com/office/officeart/2005/8/layout/radial4"/>
    <dgm:cxn modelId="{E1639238-6D47-462F-8EAC-665D5418FAB7}" type="presParOf" srcId="{C16E4200-2918-4749-B76D-1633C3AF6E6C}" destId="{FCF8094D-C936-4084-A646-9038F2856E33}" srcOrd="3" destOrd="0" presId="urn:microsoft.com/office/officeart/2005/8/layout/radial4"/>
    <dgm:cxn modelId="{D95BC946-E9EE-4C5D-A110-9E1E5505CA17}" type="presParOf" srcId="{C16E4200-2918-4749-B76D-1633C3AF6E6C}" destId="{B115FB60-1288-41F2-9C08-43CACB8BDB6B}" srcOrd="4" destOrd="0" presId="urn:microsoft.com/office/officeart/2005/8/layout/radial4"/>
    <dgm:cxn modelId="{3DFE479A-194A-4B0B-BB0A-B3AF1C6E1438}" type="presParOf" srcId="{C16E4200-2918-4749-B76D-1633C3AF6E6C}" destId="{7499A130-7117-4610-8A50-BA699F57451A}" srcOrd="5" destOrd="0" presId="urn:microsoft.com/office/officeart/2005/8/layout/radial4"/>
    <dgm:cxn modelId="{AC2D53D4-FA83-4453-9707-B2522D78E37F}" type="presParOf" srcId="{C16E4200-2918-4749-B76D-1633C3AF6E6C}" destId="{B02B2FB5-2427-49D6-A1AC-884F131B2D52}"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B174B5-8D6C-4B85-A79A-6DD316ED75D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kumimoji="1" lang="ja-JP" altLang="en-US"/>
        </a:p>
      </dgm:t>
    </dgm:pt>
    <dgm:pt modelId="{F4E50C9F-597B-48F0-9483-B634FD8C3087}">
      <dgm:prSet phldrT="[テキスト]"/>
      <dgm:spPr/>
      <dgm:t>
        <a:bodyPr/>
        <a:lstStyle/>
        <a:p>
          <a:r>
            <a:rPr lang="en-US" altLang="ja-JP" dirty="0" smtClean="0"/>
            <a:t>『</a:t>
          </a:r>
          <a:r>
            <a:rPr lang="ja-JP" altLang="en-US" dirty="0" smtClean="0"/>
            <a:t>声に出して言う</a:t>
          </a:r>
          <a:r>
            <a:rPr lang="en-US" altLang="ja-JP" dirty="0" smtClean="0"/>
            <a:t>』</a:t>
          </a:r>
          <a:endParaRPr kumimoji="1" lang="ja-JP" altLang="en-US" dirty="0"/>
        </a:p>
      </dgm:t>
    </dgm:pt>
    <dgm:pt modelId="{FFBC46F9-1541-42A9-9E58-E42BBA3D1DD2}" type="parTrans" cxnId="{005E36AB-7031-43EB-B232-EE263F5A2866}">
      <dgm:prSet/>
      <dgm:spPr/>
      <dgm:t>
        <a:bodyPr/>
        <a:lstStyle/>
        <a:p>
          <a:endParaRPr kumimoji="1" lang="ja-JP" altLang="en-US"/>
        </a:p>
      </dgm:t>
    </dgm:pt>
    <dgm:pt modelId="{375B7480-635C-4711-A4F4-A6F73BAA7778}" type="sibTrans" cxnId="{005E36AB-7031-43EB-B232-EE263F5A2866}">
      <dgm:prSet/>
      <dgm:spPr/>
      <dgm:t>
        <a:bodyPr/>
        <a:lstStyle/>
        <a:p>
          <a:endParaRPr kumimoji="1" lang="ja-JP" altLang="en-US"/>
        </a:p>
      </dgm:t>
    </dgm:pt>
    <dgm:pt modelId="{A87721B3-01DC-4CDC-8320-660D0E87ACE4}">
      <dgm:prSet phldrT="[テキスト]"/>
      <dgm:spPr/>
      <dgm:t>
        <a:bodyPr/>
        <a:lstStyle/>
        <a:p>
          <a:pPr algn="just"/>
          <a:r>
            <a:rPr lang="ja-JP" altLang="en-US" dirty="0" smtClean="0"/>
            <a:t>少女と若い女性に影響を及ぼしている問題に対して声を上げることで、意思決定者に影響を与える</a:t>
          </a:r>
          <a:endParaRPr kumimoji="1" lang="ja-JP" altLang="en-US" dirty="0"/>
        </a:p>
      </dgm:t>
    </dgm:pt>
    <dgm:pt modelId="{5C2A6040-3430-43D6-A7ED-6C08B499BDEE}" type="parTrans" cxnId="{3B7CB1A5-1DE8-4D15-8C2F-EEF9C11D794D}">
      <dgm:prSet/>
      <dgm:spPr/>
      <dgm:t>
        <a:bodyPr/>
        <a:lstStyle/>
        <a:p>
          <a:endParaRPr kumimoji="1" lang="ja-JP" altLang="en-US"/>
        </a:p>
      </dgm:t>
    </dgm:pt>
    <dgm:pt modelId="{A7B76910-3CCD-4B94-9154-FFA59D7B8B56}" type="sibTrans" cxnId="{3B7CB1A5-1DE8-4D15-8C2F-EEF9C11D794D}">
      <dgm:prSet/>
      <dgm:spPr/>
      <dgm:t>
        <a:bodyPr/>
        <a:lstStyle/>
        <a:p>
          <a:endParaRPr kumimoji="1" lang="ja-JP" altLang="en-US"/>
        </a:p>
      </dgm:t>
    </dgm:pt>
    <dgm:pt modelId="{2E8B4F09-25CB-41AE-8688-A82D6DA1F3F4}">
      <dgm:prSet phldrT="[テキスト]"/>
      <dgm:spPr/>
      <dgm:t>
        <a:bodyPr/>
        <a:lstStyle/>
        <a:p>
          <a:r>
            <a:rPr lang="en-US" altLang="ja-JP" dirty="0" smtClean="0"/>
            <a:t>『</a:t>
          </a:r>
          <a:r>
            <a:rPr lang="ja-JP" altLang="en-US" dirty="0" smtClean="0"/>
            <a:t>実践する</a:t>
          </a:r>
          <a:r>
            <a:rPr lang="en-US" altLang="ja-JP" dirty="0" smtClean="0"/>
            <a:t>』</a:t>
          </a:r>
          <a:endParaRPr kumimoji="1" lang="ja-JP" altLang="en-US" dirty="0"/>
        </a:p>
      </dgm:t>
    </dgm:pt>
    <dgm:pt modelId="{B982A21C-D30F-419F-A340-E03DDA616435}" type="parTrans" cxnId="{BA0A39C9-89E6-4103-A215-708025E0CEBB}">
      <dgm:prSet/>
      <dgm:spPr/>
      <dgm:t>
        <a:bodyPr/>
        <a:lstStyle/>
        <a:p>
          <a:endParaRPr kumimoji="1" lang="ja-JP" altLang="en-US"/>
        </a:p>
      </dgm:t>
    </dgm:pt>
    <dgm:pt modelId="{55EA09DF-1FC1-4417-89C1-FB62CCBCB7A8}" type="sibTrans" cxnId="{BA0A39C9-89E6-4103-A215-708025E0CEBB}">
      <dgm:prSet/>
      <dgm:spPr/>
      <dgm:t>
        <a:bodyPr/>
        <a:lstStyle/>
        <a:p>
          <a:endParaRPr kumimoji="1" lang="ja-JP" altLang="en-US"/>
        </a:p>
      </dgm:t>
    </dgm:pt>
    <dgm:pt modelId="{40C3C247-F37D-4E8D-AAC7-26C3E385FFE2}">
      <dgm:prSet phldrT="[テキスト]"/>
      <dgm:spPr/>
      <dgm:t>
        <a:bodyPr/>
        <a:lstStyle/>
        <a:p>
          <a:pPr algn="just"/>
          <a:r>
            <a:rPr lang="ja-JP" altLang="en-US" dirty="0" smtClean="0"/>
            <a:t>少女と若い女性に影響を及ぼしている問題の根本原因に対するプロジェクトを実施する</a:t>
          </a:r>
          <a:endParaRPr kumimoji="1" lang="ja-JP" altLang="en-US" dirty="0"/>
        </a:p>
      </dgm:t>
    </dgm:pt>
    <dgm:pt modelId="{3BA631C4-22F9-45D7-8D41-715961F435E4}" type="parTrans" cxnId="{5EF64C28-3CA2-400F-8A14-C7449FAF375A}">
      <dgm:prSet/>
      <dgm:spPr/>
      <dgm:t>
        <a:bodyPr/>
        <a:lstStyle/>
        <a:p>
          <a:endParaRPr kumimoji="1" lang="ja-JP" altLang="en-US"/>
        </a:p>
      </dgm:t>
    </dgm:pt>
    <dgm:pt modelId="{E99EB251-DC8D-4E8B-9C12-465FD0E52B60}" type="sibTrans" cxnId="{5EF64C28-3CA2-400F-8A14-C7449FAF375A}">
      <dgm:prSet/>
      <dgm:spPr/>
      <dgm:t>
        <a:bodyPr/>
        <a:lstStyle/>
        <a:p>
          <a:endParaRPr kumimoji="1" lang="ja-JP" altLang="en-US"/>
        </a:p>
      </dgm:t>
    </dgm:pt>
    <dgm:pt modelId="{F1B1D515-3DA1-4558-967F-E0F3D8C3009C}">
      <dgm:prSet phldrT="[テキスト]"/>
      <dgm:spPr/>
      <dgm:t>
        <a:bodyPr/>
        <a:lstStyle/>
        <a:p>
          <a:r>
            <a:rPr lang="en-US" altLang="ja-JP" dirty="0" smtClean="0"/>
            <a:t>『</a:t>
          </a:r>
          <a:r>
            <a:rPr lang="ja-JP" altLang="en-US" dirty="0" smtClean="0"/>
            <a:t>教育する</a:t>
          </a:r>
          <a:r>
            <a:rPr lang="en-US" altLang="ja-JP" dirty="0" smtClean="0"/>
            <a:t>』</a:t>
          </a:r>
          <a:endParaRPr kumimoji="1" lang="ja-JP" altLang="en-US" dirty="0"/>
        </a:p>
      </dgm:t>
    </dgm:pt>
    <dgm:pt modelId="{5352C212-D444-40B4-9642-7AA805379535}" type="parTrans" cxnId="{0703148B-DEB0-4692-AD61-64890F661638}">
      <dgm:prSet/>
      <dgm:spPr/>
      <dgm:t>
        <a:bodyPr/>
        <a:lstStyle/>
        <a:p>
          <a:endParaRPr kumimoji="1" lang="ja-JP" altLang="en-US"/>
        </a:p>
      </dgm:t>
    </dgm:pt>
    <dgm:pt modelId="{B12B4811-ED6E-45FE-A22E-5CD0537C4FFA}" type="sibTrans" cxnId="{0703148B-DEB0-4692-AD61-64890F661638}">
      <dgm:prSet/>
      <dgm:spPr/>
      <dgm:t>
        <a:bodyPr/>
        <a:lstStyle/>
        <a:p>
          <a:endParaRPr kumimoji="1" lang="ja-JP" altLang="en-US"/>
        </a:p>
      </dgm:t>
    </dgm:pt>
    <dgm:pt modelId="{F2B9484B-23B9-4D9E-AC89-2DF011C56870}">
      <dgm:prSet phldrT="[テキスト]"/>
      <dgm:spPr/>
      <dgm:t>
        <a:bodyPr/>
        <a:lstStyle/>
        <a:p>
          <a:pPr algn="just"/>
          <a:r>
            <a:rPr lang="ja-JP" altLang="en-US" dirty="0" smtClean="0"/>
            <a:t>少女、若い女性と一般社会に対して教育を行う、</a:t>
          </a:r>
          <a:endParaRPr kumimoji="1" lang="ja-JP" altLang="en-US" dirty="0"/>
        </a:p>
      </dgm:t>
    </dgm:pt>
    <dgm:pt modelId="{F50C9B74-5307-4BE1-9EB3-F73E8AF611D0}" type="parTrans" cxnId="{212B3C5F-85FB-457C-997F-DAB4FB3E0427}">
      <dgm:prSet/>
      <dgm:spPr/>
      <dgm:t>
        <a:bodyPr/>
        <a:lstStyle/>
        <a:p>
          <a:endParaRPr kumimoji="1" lang="ja-JP" altLang="en-US"/>
        </a:p>
      </dgm:t>
    </dgm:pt>
    <dgm:pt modelId="{55B1E6A9-0FB2-4532-82C9-8783D3B2643D}" type="sibTrans" cxnId="{212B3C5F-85FB-457C-997F-DAB4FB3E0427}">
      <dgm:prSet/>
      <dgm:spPr/>
      <dgm:t>
        <a:bodyPr/>
        <a:lstStyle/>
        <a:p>
          <a:endParaRPr kumimoji="1" lang="ja-JP" altLang="en-US"/>
        </a:p>
      </dgm:t>
    </dgm:pt>
    <dgm:pt modelId="{81041EB4-C493-406C-8F3C-D4659B9F30E3}">
      <dgm:prSet phldrT="[テキスト]"/>
      <dgm:spPr/>
      <dgm:t>
        <a:bodyPr/>
        <a:lstStyle/>
        <a:p>
          <a:pPr algn="just"/>
          <a:r>
            <a:rPr lang="ja-JP" altLang="en-US" dirty="0" smtClean="0"/>
            <a:t>例）リーダーシップ、健康、平和、世界市民</a:t>
          </a:r>
          <a:endParaRPr kumimoji="1" lang="ja-JP" altLang="en-US" dirty="0"/>
        </a:p>
      </dgm:t>
    </dgm:pt>
    <dgm:pt modelId="{757F82AB-8F0B-4F16-A269-2A87F0B2459D}" type="parTrans" cxnId="{57758DB0-55C2-45DE-B20E-1884648BCA64}">
      <dgm:prSet/>
      <dgm:spPr/>
      <dgm:t>
        <a:bodyPr/>
        <a:lstStyle/>
        <a:p>
          <a:endParaRPr kumimoji="1" lang="ja-JP" altLang="en-US"/>
        </a:p>
      </dgm:t>
    </dgm:pt>
    <dgm:pt modelId="{849948FD-FFCD-4097-BFF6-A0DC1FAEB2B4}" type="sibTrans" cxnId="{57758DB0-55C2-45DE-B20E-1884648BCA64}">
      <dgm:prSet/>
      <dgm:spPr/>
      <dgm:t>
        <a:bodyPr/>
        <a:lstStyle/>
        <a:p>
          <a:endParaRPr kumimoji="1" lang="ja-JP" altLang="en-US"/>
        </a:p>
      </dgm:t>
    </dgm:pt>
    <dgm:pt modelId="{E5725C13-E94A-4A53-90D4-8FFC59440590}" type="pres">
      <dgm:prSet presAssocID="{3AB174B5-8D6C-4B85-A79A-6DD316ED75D1}" presName="Name0" presStyleCnt="0">
        <dgm:presLayoutVars>
          <dgm:dir/>
          <dgm:animLvl val="lvl"/>
          <dgm:resizeHandles val="exact"/>
        </dgm:presLayoutVars>
      </dgm:prSet>
      <dgm:spPr/>
      <dgm:t>
        <a:bodyPr/>
        <a:lstStyle/>
        <a:p>
          <a:endParaRPr kumimoji="1" lang="ja-JP" altLang="en-US"/>
        </a:p>
      </dgm:t>
    </dgm:pt>
    <dgm:pt modelId="{8E84CEB8-250C-4E88-859C-96108AB1E12C}" type="pres">
      <dgm:prSet presAssocID="{F4E50C9F-597B-48F0-9483-B634FD8C3087}" presName="composite" presStyleCnt="0"/>
      <dgm:spPr/>
      <dgm:t>
        <a:bodyPr/>
        <a:lstStyle/>
        <a:p>
          <a:endParaRPr kumimoji="1" lang="ja-JP" altLang="en-US"/>
        </a:p>
      </dgm:t>
    </dgm:pt>
    <dgm:pt modelId="{49A3D4C4-E34E-49C1-AA16-091B543E223E}" type="pres">
      <dgm:prSet presAssocID="{F4E50C9F-597B-48F0-9483-B634FD8C3087}" presName="parTx" presStyleLbl="alignNode1" presStyleIdx="0" presStyleCnt="3">
        <dgm:presLayoutVars>
          <dgm:chMax val="0"/>
          <dgm:chPref val="0"/>
          <dgm:bulletEnabled val="1"/>
        </dgm:presLayoutVars>
      </dgm:prSet>
      <dgm:spPr/>
      <dgm:t>
        <a:bodyPr/>
        <a:lstStyle/>
        <a:p>
          <a:endParaRPr kumimoji="1" lang="ja-JP" altLang="en-US"/>
        </a:p>
      </dgm:t>
    </dgm:pt>
    <dgm:pt modelId="{F136F229-492F-4D1B-BFB0-62CFA8AE64E5}" type="pres">
      <dgm:prSet presAssocID="{F4E50C9F-597B-48F0-9483-B634FD8C3087}" presName="desTx" presStyleLbl="alignAccFollowNode1" presStyleIdx="0" presStyleCnt="3">
        <dgm:presLayoutVars>
          <dgm:bulletEnabled val="1"/>
        </dgm:presLayoutVars>
      </dgm:prSet>
      <dgm:spPr/>
      <dgm:t>
        <a:bodyPr/>
        <a:lstStyle/>
        <a:p>
          <a:endParaRPr kumimoji="1" lang="ja-JP" altLang="en-US"/>
        </a:p>
      </dgm:t>
    </dgm:pt>
    <dgm:pt modelId="{C957F1D4-C8F9-47BC-BD4C-98796957D428}" type="pres">
      <dgm:prSet presAssocID="{375B7480-635C-4711-A4F4-A6F73BAA7778}" presName="space" presStyleCnt="0"/>
      <dgm:spPr/>
      <dgm:t>
        <a:bodyPr/>
        <a:lstStyle/>
        <a:p>
          <a:endParaRPr kumimoji="1" lang="ja-JP" altLang="en-US"/>
        </a:p>
      </dgm:t>
    </dgm:pt>
    <dgm:pt modelId="{A5E36B61-8D8A-41CE-B101-F8ECD3DFE4CE}" type="pres">
      <dgm:prSet presAssocID="{2E8B4F09-25CB-41AE-8688-A82D6DA1F3F4}" presName="composite" presStyleCnt="0"/>
      <dgm:spPr/>
      <dgm:t>
        <a:bodyPr/>
        <a:lstStyle/>
        <a:p>
          <a:endParaRPr kumimoji="1" lang="ja-JP" altLang="en-US"/>
        </a:p>
      </dgm:t>
    </dgm:pt>
    <dgm:pt modelId="{F53581C6-C2DC-440D-BA11-A9BF3FC7910B}" type="pres">
      <dgm:prSet presAssocID="{2E8B4F09-25CB-41AE-8688-A82D6DA1F3F4}" presName="parTx" presStyleLbl="alignNode1" presStyleIdx="1" presStyleCnt="3">
        <dgm:presLayoutVars>
          <dgm:chMax val="0"/>
          <dgm:chPref val="0"/>
          <dgm:bulletEnabled val="1"/>
        </dgm:presLayoutVars>
      </dgm:prSet>
      <dgm:spPr/>
      <dgm:t>
        <a:bodyPr/>
        <a:lstStyle/>
        <a:p>
          <a:endParaRPr kumimoji="1" lang="ja-JP" altLang="en-US"/>
        </a:p>
      </dgm:t>
    </dgm:pt>
    <dgm:pt modelId="{FCC3AB62-FF60-46A5-9FE8-4A566F1F71F0}" type="pres">
      <dgm:prSet presAssocID="{2E8B4F09-25CB-41AE-8688-A82D6DA1F3F4}" presName="desTx" presStyleLbl="alignAccFollowNode1" presStyleIdx="1" presStyleCnt="3">
        <dgm:presLayoutVars>
          <dgm:bulletEnabled val="1"/>
        </dgm:presLayoutVars>
      </dgm:prSet>
      <dgm:spPr/>
      <dgm:t>
        <a:bodyPr/>
        <a:lstStyle/>
        <a:p>
          <a:endParaRPr kumimoji="1" lang="ja-JP" altLang="en-US"/>
        </a:p>
      </dgm:t>
    </dgm:pt>
    <dgm:pt modelId="{6E2AC540-BD61-4E99-997B-E99AD488DBD4}" type="pres">
      <dgm:prSet presAssocID="{55EA09DF-1FC1-4417-89C1-FB62CCBCB7A8}" presName="space" presStyleCnt="0"/>
      <dgm:spPr/>
      <dgm:t>
        <a:bodyPr/>
        <a:lstStyle/>
        <a:p>
          <a:endParaRPr kumimoji="1" lang="ja-JP" altLang="en-US"/>
        </a:p>
      </dgm:t>
    </dgm:pt>
    <dgm:pt modelId="{3A664B5F-B864-4BD2-B267-DA60554AF20E}" type="pres">
      <dgm:prSet presAssocID="{F1B1D515-3DA1-4558-967F-E0F3D8C3009C}" presName="composite" presStyleCnt="0"/>
      <dgm:spPr/>
      <dgm:t>
        <a:bodyPr/>
        <a:lstStyle/>
        <a:p>
          <a:endParaRPr kumimoji="1" lang="ja-JP" altLang="en-US"/>
        </a:p>
      </dgm:t>
    </dgm:pt>
    <dgm:pt modelId="{EEF4B628-951F-4F7D-96B2-84F28C0AF39A}" type="pres">
      <dgm:prSet presAssocID="{F1B1D515-3DA1-4558-967F-E0F3D8C3009C}" presName="parTx" presStyleLbl="alignNode1" presStyleIdx="2" presStyleCnt="3">
        <dgm:presLayoutVars>
          <dgm:chMax val="0"/>
          <dgm:chPref val="0"/>
          <dgm:bulletEnabled val="1"/>
        </dgm:presLayoutVars>
      </dgm:prSet>
      <dgm:spPr/>
      <dgm:t>
        <a:bodyPr/>
        <a:lstStyle/>
        <a:p>
          <a:endParaRPr kumimoji="1" lang="ja-JP" altLang="en-US"/>
        </a:p>
      </dgm:t>
    </dgm:pt>
    <dgm:pt modelId="{3DDBEE29-1A4D-4001-A813-EAA5FDC613DB}" type="pres">
      <dgm:prSet presAssocID="{F1B1D515-3DA1-4558-967F-E0F3D8C3009C}" presName="desTx" presStyleLbl="alignAccFollowNode1" presStyleIdx="2" presStyleCnt="3">
        <dgm:presLayoutVars>
          <dgm:bulletEnabled val="1"/>
        </dgm:presLayoutVars>
      </dgm:prSet>
      <dgm:spPr/>
      <dgm:t>
        <a:bodyPr/>
        <a:lstStyle/>
        <a:p>
          <a:endParaRPr kumimoji="1" lang="ja-JP" altLang="en-US"/>
        </a:p>
      </dgm:t>
    </dgm:pt>
  </dgm:ptLst>
  <dgm:cxnLst>
    <dgm:cxn modelId="{BA0A39C9-89E6-4103-A215-708025E0CEBB}" srcId="{3AB174B5-8D6C-4B85-A79A-6DD316ED75D1}" destId="{2E8B4F09-25CB-41AE-8688-A82D6DA1F3F4}" srcOrd="1" destOrd="0" parTransId="{B982A21C-D30F-419F-A340-E03DDA616435}" sibTransId="{55EA09DF-1FC1-4417-89C1-FB62CCBCB7A8}"/>
    <dgm:cxn modelId="{3B7CB1A5-1DE8-4D15-8C2F-EEF9C11D794D}" srcId="{F4E50C9F-597B-48F0-9483-B634FD8C3087}" destId="{A87721B3-01DC-4CDC-8320-660D0E87ACE4}" srcOrd="0" destOrd="0" parTransId="{5C2A6040-3430-43D6-A7ED-6C08B499BDEE}" sibTransId="{A7B76910-3CCD-4B94-9154-FFA59D7B8B56}"/>
    <dgm:cxn modelId="{B0566B22-FBF7-462F-A7B8-059BF8EF2E0B}" type="presOf" srcId="{F2B9484B-23B9-4D9E-AC89-2DF011C56870}" destId="{3DDBEE29-1A4D-4001-A813-EAA5FDC613DB}" srcOrd="0" destOrd="0" presId="urn:microsoft.com/office/officeart/2005/8/layout/hList1"/>
    <dgm:cxn modelId="{A05F1F01-402F-4277-BA3F-77E9F256A372}" type="presOf" srcId="{81041EB4-C493-406C-8F3C-D4659B9F30E3}" destId="{3DDBEE29-1A4D-4001-A813-EAA5FDC613DB}" srcOrd="0" destOrd="1" presId="urn:microsoft.com/office/officeart/2005/8/layout/hList1"/>
    <dgm:cxn modelId="{212B3C5F-85FB-457C-997F-DAB4FB3E0427}" srcId="{F1B1D515-3DA1-4558-967F-E0F3D8C3009C}" destId="{F2B9484B-23B9-4D9E-AC89-2DF011C56870}" srcOrd="0" destOrd="0" parTransId="{F50C9B74-5307-4BE1-9EB3-F73E8AF611D0}" sibTransId="{55B1E6A9-0FB2-4532-82C9-8783D3B2643D}"/>
    <dgm:cxn modelId="{57758DB0-55C2-45DE-B20E-1884648BCA64}" srcId="{F1B1D515-3DA1-4558-967F-E0F3D8C3009C}" destId="{81041EB4-C493-406C-8F3C-D4659B9F30E3}" srcOrd="1" destOrd="0" parTransId="{757F82AB-8F0B-4F16-A269-2A87F0B2459D}" sibTransId="{849948FD-FFCD-4097-BFF6-A0DC1FAEB2B4}"/>
    <dgm:cxn modelId="{0703148B-DEB0-4692-AD61-64890F661638}" srcId="{3AB174B5-8D6C-4B85-A79A-6DD316ED75D1}" destId="{F1B1D515-3DA1-4558-967F-E0F3D8C3009C}" srcOrd="2" destOrd="0" parTransId="{5352C212-D444-40B4-9642-7AA805379535}" sibTransId="{B12B4811-ED6E-45FE-A22E-5CD0537C4FFA}"/>
    <dgm:cxn modelId="{044EBA01-7C24-4EE6-9003-5FC37673A1FC}" type="presOf" srcId="{F1B1D515-3DA1-4558-967F-E0F3D8C3009C}" destId="{EEF4B628-951F-4F7D-96B2-84F28C0AF39A}" srcOrd="0" destOrd="0" presId="urn:microsoft.com/office/officeart/2005/8/layout/hList1"/>
    <dgm:cxn modelId="{ED54777E-2D50-4C96-B02B-99831CCDB1AC}" type="presOf" srcId="{A87721B3-01DC-4CDC-8320-660D0E87ACE4}" destId="{F136F229-492F-4D1B-BFB0-62CFA8AE64E5}" srcOrd="0" destOrd="0" presId="urn:microsoft.com/office/officeart/2005/8/layout/hList1"/>
    <dgm:cxn modelId="{74E2564D-3CAE-4B37-A82F-6AF9B362DEB6}" type="presOf" srcId="{2E8B4F09-25CB-41AE-8688-A82D6DA1F3F4}" destId="{F53581C6-C2DC-440D-BA11-A9BF3FC7910B}" srcOrd="0" destOrd="0" presId="urn:microsoft.com/office/officeart/2005/8/layout/hList1"/>
    <dgm:cxn modelId="{2C915030-752D-461C-848D-6F5D4E6FDFE1}" type="presOf" srcId="{F4E50C9F-597B-48F0-9483-B634FD8C3087}" destId="{49A3D4C4-E34E-49C1-AA16-091B543E223E}" srcOrd="0" destOrd="0" presId="urn:microsoft.com/office/officeart/2005/8/layout/hList1"/>
    <dgm:cxn modelId="{005E36AB-7031-43EB-B232-EE263F5A2866}" srcId="{3AB174B5-8D6C-4B85-A79A-6DD316ED75D1}" destId="{F4E50C9F-597B-48F0-9483-B634FD8C3087}" srcOrd="0" destOrd="0" parTransId="{FFBC46F9-1541-42A9-9E58-E42BBA3D1DD2}" sibTransId="{375B7480-635C-4711-A4F4-A6F73BAA7778}"/>
    <dgm:cxn modelId="{37CAEA7D-D36E-4812-8CA1-8C7A255F0CEB}" type="presOf" srcId="{3AB174B5-8D6C-4B85-A79A-6DD316ED75D1}" destId="{E5725C13-E94A-4A53-90D4-8FFC59440590}" srcOrd="0" destOrd="0" presId="urn:microsoft.com/office/officeart/2005/8/layout/hList1"/>
    <dgm:cxn modelId="{5EF64C28-3CA2-400F-8A14-C7449FAF375A}" srcId="{2E8B4F09-25CB-41AE-8688-A82D6DA1F3F4}" destId="{40C3C247-F37D-4E8D-AAC7-26C3E385FFE2}" srcOrd="0" destOrd="0" parTransId="{3BA631C4-22F9-45D7-8D41-715961F435E4}" sibTransId="{E99EB251-DC8D-4E8B-9C12-465FD0E52B60}"/>
    <dgm:cxn modelId="{399FA98C-F874-4B40-B341-D57306633E8C}" type="presOf" srcId="{40C3C247-F37D-4E8D-AAC7-26C3E385FFE2}" destId="{FCC3AB62-FF60-46A5-9FE8-4A566F1F71F0}" srcOrd="0" destOrd="0" presId="urn:microsoft.com/office/officeart/2005/8/layout/hList1"/>
    <dgm:cxn modelId="{DBFB0DBD-135B-4425-93CD-D6C8FF5C6610}" type="presParOf" srcId="{E5725C13-E94A-4A53-90D4-8FFC59440590}" destId="{8E84CEB8-250C-4E88-859C-96108AB1E12C}" srcOrd="0" destOrd="0" presId="urn:microsoft.com/office/officeart/2005/8/layout/hList1"/>
    <dgm:cxn modelId="{E4A07427-EC4E-4BAA-BCBF-3067AB317B6E}" type="presParOf" srcId="{8E84CEB8-250C-4E88-859C-96108AB1E12C}" destId="{49A3D4C4-E34E-49C1-AA16-091B543E223E}" srcOrd="0" destOrd="0" presId="urn:microsoft.com/office/officeart/2005/8/layout/hList1"/>
    <dgm:cxn modelId="{383F0688-2EB8-43DB-A2A0-E0E132D880BC}" type="presParOf" srcId="{8E84CEB8-250C-4E88-859C-96108AB1E12C}" destId="{F136F229-492F-4D1B-BFB0-62CFA8AE64E5}" srcOrd="1" destOrd="0" presId="urn:microsoft.com/office/officeart/2005/8/layout/hList1"/>
    <dgm:cxn modelId="{707F4F0F-BF96-4EAC-9B27-344DE9444E4E}" type="presParOf" srcId="{E5725C13-E94A-4A53-90D4-8FFC59440590}" destId="{C957F1D4-C8F9-47BC-BD4C-98796957D428}" srcOrd="1" destOrd="0" presId="urn:microsoft.com/office/officeart/2005/8/layout/hList1"/>
    <dgm:cxn modelId="{B3130D3A-5006-4179-87EB-895A46CBD70B}" type="presParOf" srcId="{E5725C13-E94A-4A53-90D4-8FFC59440590}" destId="{A5E36B61-8D8A-41CE-B101-F8ECD3DFE4CE}" srcOrd="2" destOrd="0" presId="urn:microsoft.com/office/officeart/2005/8/layout/hList1"/>
    <dgm:cxn modelId="{97CB8D77-A20E-4480-8BC5-265CC638B4BF}" type="presParOf" srcId="{A5E36B61-8D8A-41CE-B101-F8ECD3DFE4CE}" destId="{F53581C6-C2DC-440D-BA11-A9BF3FC7910B}" srcOrd="0" destOrd="0" presId="urn:microsoft.com/office/officeart/2005/8/layout/hList1"/>
    <dgm:cxn modelId="{0EAE5025-4CFA-49C8-AA13-EA9F20A4B19B}" type="presParOf" srcId="{A5E36B61-8D8A-41CE-B101-F8ECD3DFE4CE}" destId="{FCC3AB62-FF60-46A5-9FE8-4A566F1F71F0}" srcOrd="1" destOrd="0" presId="urn:microsoft.com/office/officeart/2005/8/layout/hList1"/>
    <dgm:cxn modelId="{897D6AAA-A70D-456D-BE56-9D84A5F61C88}" type="presParOf" srcId="{E5725C13-E94A-4A53-90D4-8FFC59440590}" destId="{6E2AC540-BD61-4E99-997B-E99AD488DBD4}" srcOrd="3" destOrd="0" presId="urn:microsoft.com/office/officeart/2005/8/layout/hList1"/>
    <dgm:cxn modelId="{476F63C5-EC29-4076-8E8D-E906E1877AFF}" type="presParOf" srcId="{E5725C13-E94A-4A53-90D4-8FFC59440590}" destId="{3A664B5F-B864-4BD2-B267-DA60554AF20E}" srcOrd="4" destOrd="0" presId="urn:microsoft.com/office/officeart/2005/8/layout/hList1"/>
    <dgm:cxn modelId="{BB241881-6D14-48B5-B4BE-AF375B657275}" type="presParOf" srcId="{3A664B5F-B864-4BD2-B267-DA60554AF20E}" destId="{EEF4B628-951F-4F7D-96B2-84F28C0AF39A}" srcOrd="0" destOrd="0" presId="urn:microsoft.com/office/officeart/2005/8/layout/hList1"/>
    <dgm:cxn modelId="{5E190AFD-A261-45BA-B2B1-2BC2F317BEBF}" type="presParOf" srcId="{3A664B5F-B864-4BD2-B267-DA60554AF20E}" destId="{3DDBEE29-1A4D-4001-A813-EAA5FDC613D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911B30-E36D-43CC-98A4-E3EAD5EC8539}"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kumimoji="1" lang="ja-JP" altLang="en-US"/>
        </a:p>
      </dgm:t>
    </dgm:pt>
    <dgm:pt modelId="{B00869E5-A5E2-46C8-8A50-B0763CEC9C12}">
      <dgm:prSet phldrT="[テキスト]" custT="1"/>
      <dgm:spPr/>
      <dgm:t>
        <a:bodyPr/>
        <a:lstStyle/>
        <a:p>
          <a:pPr algn="l"/>
          <a:r>
            <a:rPr lang="ja-JP" altLang="en-US" sz="3200" dirty="0" smtClean="0"/>
            <a:t>どんな課題にしろ、立場を明確にし、積極的な変化をもたらすために努力すること</a:t>
          </a:r>
          <a:endParaRPr kumimoji="1" lang="ja-JP" altLang="en-US" sz="3200" dirty="0"/>
        </a:p>
      </dgm:t>
    </dgm:pt>
    <dgm:pt modelId="{4A3F5962-CAEC-466E-83FA-45FDC1CCD2E7}" type="parTrans" cxnId="{12969148-39EF-48BA-9975-B0385A862054}">
      <dgm:prSet/>
      <dgm:spPr/>
      <dgm:t>
        <a:bodyPr/>
        <a:lstStyle/>
        <a:p>
          <a:endParaRPr kumimoji="1" lang="ja-JP" altLang="en-US" sz="2000"/>
        </a:p>
      </dgm:t>
    </dgm:pt>
    <dgm:pt modelId="{F19EAFEA-90C6-4A53-8E7B-F449E8177202}" type="sibTrans" cxnId="{12969148-39EF-48BA-9975-B0385A862054}">
      <dgm:prSet/>
      <dgm:spPr/>
      <dgm:t>
        <a:bodyPr/>
        <a:lstStyle/>
        <a:p>
          <a:endParaRPr kumimoji="1" lang="ja-JP" altLang="en-US" sz="2000"/>
        </a:p>
      </dgm:t>
    </dgm:pt>
    <dgm:pt modelId="{D30988A9-5447-4943-8C53-BDF2E52CA5DD}">
      <dgm:prSet phldrT="[テキスト]" custT="1"/>
      <dgm:spPr/>
      <dgm:t>
        <a:bodyPr/>
        <a:lstStyle/>
        <a:p>
          <a:pPr algn="just"/>
          <a:r>
            <a:rPr lang="ja-JP" altLang="en-US" sz="2800" b="1" dirty="0" smtClean="0"/>
            <a:t>少女や若い女性にとって重要な課題に対して</a:t>
          </a:r>
          <a:r>
            <a:rPr lang="en-US" altLang="ja-JP" sz="2800" b="1" dirty="0" smtClean="0"/>
            <a:t>【</a:t>
          </a:r>
          <a:r>
            <a:rPr lang="ja-JP" altLang="en-US" sz="2800" b="1" dirty="0" smtClean="0"/>
            <a:t>声をあげる</a:t>
          </a:r>
          <a:r>
            <a:rPr lang="en-US" altLang="ja-JP" sz="2800" b="1" dirty="0" smtClean="0"/>
            <a:t>】</a:t>
          </a:r>
          <a:endParaRPr kumimoji="1" lang="ja-JP" altLang="en-US" sz="2800" b="1" dirty="0"/>
        </a:p>
      </dgm:t>
    </dgm:pt>
    <dgm:pt modelId="{95658608-AFE0-401D-9B09-7B376AE9428E}" type="parTrans" cxnId="{DEA5F42C-3652-48C9-B1AE-6659F617A808}">
      <dgm:prSet/>
      <dgm:spPr/>
      <dgm:t>
        <a:bodyPr/>
        <a:lstStyle/>
        <a:p>
          <a:endParaRPr kumimoji="1" lang="ja-JP" altLang="en-US" sz="2000"/>
        </a:p>
      </dgm:t>
    </dgm:pt>
    <dgm:pt modelId="{F5C6A1E4-34F4-4DB2-AADD-C9D36EFFF39F}" type="sibTrans" cxnId="{DEA5F42C-3652-48C9-B1AE-6659F617A808}">
      <dgm:prSet/>
      <dgm:spPr/>
      <dgm:t>
        <a:bodyPr/>
        <a:lstStyle/>
        <a:p>
          <a:endParaRPr kumimoji="1" lang="ja-JP" altLang="en-US" sz="2000"/>
        </a:p>
      </dgm:t>
    </dgm:pt>
    <dgm:pt modelId="{6E54718D-F7A2-458B-8D2C-BCDD3541897C}">
      <dgm:prSet phldrT="[テキスト]" custT="1"/>
      <dgm:spPr/>
      <dgm:t>
        <a:bodyPr/>
        <a:lstStyle/>
        <a:p>
          <a:pPr algn="just"/>
          <a:r>
            <a:rPr lang="ja-JP" altLang="en-US" sz="2800" b="1" dirty="0" smtClean="0"/>
            <a:t>人々の生活を向上させるためのプロジェクトを</a:t>
          </a:r>
          <a:r>
            <a:rPr lang="en-US" altLang="ja-JP" sz="2800" b="1" dirty="0" smtClean="0"/>
            <a:t>【</a:t>
          </a:r>
          <a:r>
            <a:rPr lang="ja-JP" altLang="en-US" sz="2800" b="1" dirty="0" smtClean="0"/>
            <a:t>実践する</a:t>
          </a:r>
          <a:r>
            <a:rPr lang="en-US" altLang="ja-JP" sz="2800" b="1" dirty="0" smtClean="0"/>
            <a:t>】</a:t>
          </a:r>
          <a:endParaRPr kumimoji="1" lang="ja-JP" altLang="en-US" sz="2800" b="1" dirty="0"/>
        </a:p>
      </dgm:t>
    </dgm:pt>
    <dgm:pt modelId="{60F5FC1B-00BF-4DF9-85ED-23641B2639A5}" type="parTrans" cxnId="{0EEC484F-5E17-4609-9FBF-86ECF59092DF}">
      <dgm:prSet/>
      <dgm:spPr/>
      <dgm:t>
        <a:bodyPr/>
        <a:lstStyle/>
        <a:p>
          <a:endParaRPr kumimoji="1" lang="ja-JP" altLang="en-US" sz="2000"/>
        </a:p>
      </dgm:t>
    </dgm:pt>
    <dgm:pt modelId="{A9EADEBB-47F4-46CD-94F5-268C57ABE885}" type="sibTrans" cxnId="{0EEC484F-5E17-4609-9FBF-86ECF59092DF}">
      <dgm:prSet/>
      <dgm:spPr/>
      <dgm:t>
        <a:bodyPr/>
        <a:lstStyle/>
        <a:p>
          <a:endParaRPr kumimoji="1" lang="ja-JP" altLang="en-US" sz="2000"/>
        </a:p>
      </dgm:t>
    </dgm:pt>
    <dgm:pt modelId="{EC15CA83-4F59-4695-A4BA-CC439E5796D8}">
      <dgm:prSet phldrT="[テキスト]" custT="1"/>
      <dgm:spPr/>
      <dgm:t>
        <a:bodyPr/>
        <a:lstStyle/>
        <a:p>
          <a:pPr algn="just"/>
          <a:r>
            <a:rPr lang="ja-JP" altLang="en-US" sz="2800" b="1" dirty="0" smtClean="0"/>
            <a:t>少女や女性が、自分たちの世界に積極的な変化を起こすことができるように、</a:t>
          </a:r>
          <a:r>
            <a:rPr lang="en-US" altLang="ja-JP" sz="2800" b="1" dirty="0" smtClean="0"/>
            <a:t>【</a:t>
          </a:r>
          <a:r>
            <a:rPr lang="ja-JP" altLang="en-US" sz="2800" b="1" dirty="0" smtClean="0"/>
            <a:t>少女や女性を教育する</a:t>
          </a:r>
          <a:r>
            <a:rPr lang="en-US" altLang="ja-JP" sz="2800" b="1" dirty="0" smtClean="0"/>
            <a:t>】 </a:t>
          </a:r>
          <a:endParaRPr kumimoji="1" lang="ja-JP" altLang="en-US" sz="2800" b="1" dirty="0"/>
        </a:p>
      </dgm:t>
    </dgm:pt>
    <dgm:pt modelId="{8E545BD6-F841-46F2-8D83-DEAA5EC53CBC}" type="parTrans" cxnId="{45C20436-29F1-4519-8132-CFB0CFE28956}">
      <dgm:prSet/>
      <dgm:spPr/>
      <dgm:t>
        <a:bodyPr/>
        <a:lstStyle/>
        <a:p>
          <a:endParaRPr kumimoji="1" lang="ja-JP" altLang="en-US" sz="2000"/>
        </a:p>
      </dgm:t>
    </dgm:pt>
    <dgm:pt modelId="{7E35427C-4896-46DC-8C1F-24594CA86762}" type="sibTrans" cxnId="{45C20436-29F1-4519-8132-CFB0CFE28956}">
      <dgm:prSet/>
      <dgm:spPr/>
      <dgm:t>
        <a:bodyPr/>
        <a:lstStyle/>
        <a:p>
          <a:endParaRPr kumimoji="1" lang="ja-JP" altLang="en-US" sz="2000"/>
        </a:p>
      </dgm:t>
    </dgm:pt>
    <dgm:pt modelId="{D697B356-1C6C-4CC3-A9A4-21793463DB7A}" type="pres">
      <dgm:prSet presAssocID="{83911B30-E36D-43CC-98A4-E3EAD5EC8539}" presName="composite" presStyleCnt="0">
        <dgm:presLayoutVars>
          <dgm:chMax val="1"/>
          <dgm:dir/>
          <dgm:resizeHandles val="exact"/>
        </dgm:presLayoutVars>
      </dgm:prSet>
      <dgm:spPr/>
      <dgm:t>
        <a:bodyPr/>
        <a:lstStyle/>
        <a:p>
          <a:endParaRPr kumimoji="1" lang="ja-JP" altLang="en-US"/>
        </a:p>
      </dgm:t>
    </dgm:pt>
    <dgm:pt modelId="{7D479EFE-73AD-4AB3-8FA2-9A8F78DA5667}" type="pres">
      <dgm:prSet presAssocID="{B00869E5-A5E2-46C8-8A50-B0763CEC9C12}" presName="roof" presStyleLbl="dkBgShp" presStyleIdx="0" presStyleCnt="2" custScaleY="86494"/>
      <dgm:spPr/>
      <dgm:t>
        <a:bodyPr/>
        <a:lstStyle/>
        <a:p>
          <a:endParaRPr kumimoji="1" lang="ja-JP" altLang="en-US"/>
        </a:p>
      </dgm:t>
    </dgm:pt>
    <dgm:pt modelId="{026FF5F7-C386-4A1C-B69F-5315A1662D28}" type="pres">
      <dgm:prSet presAssocID="{B00869E5-A5E2-46C8-8A50-B0763CEC9C12}" presName="pillars" presStyleCnt="0"/>
      <dgm:spPr/>
      <dgm:t>
        <a:bodyPr/>
        <a:lstStyle/>
        <a:p>
          <a:endParaRPr kumimoji="1" lang="ja-JP" altLang="en-US"/>
        </a:p>
      </dgm:t>
    </dgm:pt>
    <dgm:pt modelId="{1930D5C2-4558-4808-9984-9AA641F78FE5}" type="pres">
      <dgm:prSet presAssocID="{B00869E5-A5E2-46C8-8A50-B0763CEC9C12}" presName="pillar1" presStyleLbl="node1" presStyleIdx="0" presStyleCnt="3">
        <dgm:presLayoutVars>
          <dgm:bulletEnabled val="1"/>
        </dgm:presLayoutVars>
      </dgm:prSet>
      <dgm:spPr/>
      <dgm:t>
        <a:bodyPr/>
        <a:lstStyle/>
        <a:p>
          <a:endParaRPr kumimoji="1" lang="ja-JP" altLang="en-US"/>
        </a:p>
      </dgm:t>
    </dgm:pt>
    <dgm:pt modelId="{B97A32B7-96EF-41C3-8FFE-1B95257640E2}" type="pres">
      <dgm:prSet presAssocID="{6E54718D-F7A2-458B-8D2C-BCDD3541897C}" presName="pillarX" presStyleLbl="node1" presStyleIdx="1" presStyleCnt="3">
        <dgm:presLayoutVars>
          <dgm:bulletEnabled val="1"/>
        </dgm:presLayoutVars>
      </dgm:prSet>
      <dgm:spPr/>
      <dgm:t>
        <a:bodyPr/>
        <a:lstStyle/>
        <a:p>
          <a:endParaRPr kumimoji="1" lang="ja-JP" altLang="en-US"/>
        </a:p>
      </dgm:t>
    </dgm:pt>
    <dgm:pt modelId="{DC3B7CEB-43A8-4AF3-B5D0-46ABAC70CBD4}" type="pres">
      <dgm:prSet presAssocID="{EC15CA83-4F59-4695-A4BA-CC439E5796D8}" presName="pillarX" presStyleLbl="node1" presStyleIdx="2" presStyleCnt="3">
        <dgm:presLayoutVars>
          <dgm:bulletEnabled val="1"/>
        </dgm:presLayoutVars>
      </dgm:prSet>
      <dgm:spPr/>
      <dgm:t>
        <a:bodyPr/>
        <a:lstStyle/>
        <a:p>
          <a:endParaRPr kumimoji="1" lang="ja-JP" altLang="en-US"/>
        </a:p>
      </dgm:t>
    </dgm:pt>
    <dgm:pt modelId="{5387FDE0-7DAF-457C-A878-0D5801B51A16}" type="pres">
      <dgm:prSet presAssocID="{B00869E5-A5E2-46C8-8A50-B0763CEC9C12}" presName="base" presStyleLbl="dkBgShp" presStyleIdx="1" presStyleCnt="2" custScaleY="47808"/>
      <dgm:spPr/>
      <dgm:t>
        <a:bodyPr/>
        <a:lstStyle/>
        <a:p>
          <a:endParaRPr kumimoji="1" lang="ja-JP" altLang="en-US"/>
        </a:p>
      </dgm:t>
    </dgm:pt>
  </dgm:ptLst>
  <dgm:cxnLst>
    <dgm:cxn modelId="{6D8F7AF8-B61F-43C1-9FC6-8743BC2006CD}" type="presOf" srcId="{83911B30-E36D-43CC-98A4-E3EAD5EC8539}" destId="{D697B356-1C6C-4CC3-A9A4-21793463DB7A}" srcOrd="0" destOrd="0" presId="urn:microsoft.com/office/officeart/2005/8/layout/hList3"/>
    <dgm:cxn modelId="{45C20436-29F1-4519-8132-CFB0CFE28956}" srcId="{B00869E5-A5E2-46C8-8A50-B0763CEC9C12}" destId="{EC15CA83-4F59-4695-A4BA-CC439E5796D8}" srcOrd="2" destOrd="0" parTransId="{8E545BD6-F841-46F2-8D83-DEAA5EC53CBC}" sibTransId="{7E35427C-4896-46DC-8C1F-24594CA86762}"/>
    <dgm:cxn modelId="{8A1CF476-C6E4-49A7-8BD5-AB701A125D29}" type="presOf" srcId="{EC15CA83-4F59-4695-A4BA-CC439E5796D8}" destId="{DC3B7CEB-43A8-4AF3-B5D0-46ABAC70CBD4}" srcOrd="0" destOrd="0" presId="urn:microsoft.com/office/officeart/2005/8/layout/hList3"/>
    <dgm:cxn modelId="{12969148-39EF-48BA-9975-B0385A862054}" srcId="{83911B30-E36D-43CC-98A4-E3EAD5EC8539}" destId="{B00869E5-A5E2-46C8-8A50-B0763CEC9C12}" srcOrd="0" destOrd="0" parTransId="{4A3F5962-CAEC-466E-83FA-45FDC1CCD2E7}" sibTransId="{F19EAFEA-90C6-4A53-8E7B-F449E8177202}"/>
    <dgm:cxn modelId="{6C6C9CD6-553B-4041-8B95-128413566DF4}" type="presOf" srcId="{D30988A9-5447-4943-8C53-BDF2E52CA5DD}" destId="{1930D5C2-4558-4808-9984-9AA641F78FE5}" srcOrd="0" destOrd="0" presId="urn:microsoft.com/office/officeart/2005/8/layout/hList3"/>
    <dgm:cxn modelId="{DEA5F42C-3652-48C9-B1AE-6659F617A808}" srcId="{B00869E5-A5E2-46C8-8A50-B0763CEC9C12}" destId="{D30988A9-5447-4943-8C53-BDF2E52CA5DD}" srcOrd="0" destOrd="0" parTransId="{95658608-AFE0-401D-9B09-7B376AE9428E}" sibTransId="{F5C6A1E4-34F4-4DB2-AADD-C9D36EFFF39F}"/>
    <dgm:cxn modelId="{0EEC484F-5E17-4609-9FBF-86ECF59092DF}" srcId="{B00869E5-A5E2-46C8-8A50-B0763CEC9C12}" destId="{6E54718D-F7A2-458B-8D2C-BCDD3541897C}" srcOrd="1" destOrd="0" parTransId="{60F5FC1B-00BF-4DF9-85ED-23641B2639A5}" sibTransId="{A9EADEBB-47F4-46CD-94F5-268C57ABE885}"/>
    <dgm:cxn modelId="{B260EC59-EF66-40AA-A6BC-CF5678D04E3C}" type="presOf" srcId="{B00869E5-A5E2-46C8-8A50-B0763CEC9C12}" destId="{7D479EFE-73AD-4AB3-8FA2-9A8F78DA5667}" srcOrd="0" destOrd="0" presId="urn:microsoft.com/office/officeart/2005/8/layout/hList3"/>
    <dgm:cxn modelId="{1C994050-BE67-4309-A394-48B1875EB1A6}" type="presOf" srcId="{6E54718D-F7A2-458B-8D2C-BCDD3541897C}" destId="{B97A32B7-96EF-41C3-8FFE-1B95257640E2}" srcOrd="0" destOrd="0" presId="urn:microsoft.com/office/officeart/2005/8/layout/hList3"/>
    <dgm:cxn modelId="{5D3542A9-6270-4466-A2FF-03E4896AE88E}" type="presParOf" srcId="{D697B356-1C6C-4CC3-A9A4-21793463DB7A}" destId="{7D479EFE-73AD-4AB3-8FA2-9A8F78DA5667}" srcOrd="0" destOrd="0" presId="urn:microsoft.com/office/officeart/2005/8/layout/hList3"/>
    <dgm:cxn modelId="{C00C44D0-74F5-42DF-B27D-D354F0886BCC}" type="presParOf" srcId="{D697B356-1C6C-4CC3-A9A4-21793463DB7A}" destId="{026FF5F7-C386-4A1C-B69F-5315A1662D28}" srcOrd="1" destOrd="0" presId="urn:microsoft.com/office/officeart/2005/8/layout/hList3"/>
    <dgm:cxn modelId="{715E868F-37D2-45CA-9340-B1583E4534BF}" type="presParOf" srcId="{026FF5F7-C386-4A1C-B69F-5315A1662D28}" destId="{1930D5C2-4558-4808-9984-9AA641F78FE5}" srcOrd="0" destOrd="0" presId="urn:microsoft.com/office/officeart/2005/8/layout/hList3"/>
    <dgm:cxn modelId="{7132AAA2-624A-4EEF-902F-24F739467B25}" type="presParOf" srcId="{026FF5F7-C386-4A1C-B69F-5315A1662D28}" destId="{B97A32B7-96EF-41C3-8FFE-1B95257640E2}" srcOrd="1" destOrd="0" presId="urn:microsoft.com/office/officeart/2005/8/layout/hList3"/>
    <dgm:cxn modelId="{D0686B42-C48F-4D21-879B-EC9E5C0328B4}" type="presParOf" srcId="{026FF5F7-C386-4A1C-B69F-5315A1662D28}" destId="{DC3B7CEB-43A8-4AF3-B5D0-46ABAC70CBD4}" srcOrd="2" destOrd="0" presId="urn:microsoft.com/office/officeart/2005/8/layout/hList3"/>
    <dgm:cxn modelId="{E37557A5-6D47-4BFD-BE7E-51FF76CF8C72}" type="presParOf" srcId="{D697B356-1C6C-4CC3-A9A4-21793463DB7A}" destId="{5387FDE0-7DAF-457C-A878-0D5801B51A1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451B2C-3EBB-4B39-97BE-A1D9FF4A0DB4}"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374E5A61-3F01-4FC2-84FD-D09C6BB01080}">
      <dgm:prSet phldrT="[テキスト]" custT="1"/>
      <dgm:spPr/>
      <dgm:t>
        <a:bodyPr/>
        <a:lstStyle/>
        <a:p>
          <a:r>
            <a:rPr kumimoji="1" lang="ja-JP" altLang="en-US" sz="3200" dirty="0" smtClean="0"/>
            <a:t>なぜそれが問題なのか</a:t>
          </a:r>
          <a:endParaRPr kumimoji="1" lang="ja-JP" altLang="en-US" sz="3200" dirty="0"/>
        </a:p>
      </dgm:t>
    </dgm:pt>
    <dgm:pt modelId="{7B600918-79D7-4EBC-9E2D-37337D397B2E}" type="parTrans" cxnId="{63BEC285-D77D-430E-95F8-FDCAA08B3DEE}">
      <dgm:prSet/>
      <dgm:spPr/>
      <dgm:t>
        <a:bodyPr/>
        <a:lstStyle/>
        <a:p>
          <a:endParaRPr kumimoji="1" lang="ja-JP" altLang="en-US" sz="2400"/>
        </a:p>
      </dgm:t>
    </dgm:pt>
    <dgm:pt modelId="{ED6687A6-4B1C-419E-B0CA-4B44A36C0FEB}" type="sibTrans" cxnId="{63BEC285-D77D-430E-95F8-FDCAA08B3DEE}">
      <dgm:prSet custT="1"/>
      <dgm:spPr>
        <a:ln w="38100">
          <a:solidFill>
            <a:srgbClr val="92D050"/>
          </a:solidFill>
        </a:ln>
      </dgm:spPr>
      <dgm:t>
        <a:bodyPr/>
        <a:lstStyle/>
        <a:p>
          <a:endParaRPr kumimoji="1" lang="ja-JP" altLang="en-US" sz="2800"/>
        </a:p>
      </dgm:t>
    </dgm:pt>
    <dgm:pt modelId="{1B0808F9-3D94-44D2-BE78-900A0163152F}">
      <dgm:prSet phldrT="[テキスト]" custT="1"/>
      <dgm:spPr/>
      <dgm:t>
        <a:bodyPr/>
        <a:lstStyle/>
        <a:p>
          <a:r>
            <a:rPr kumimoji="1" lang="ja-JP" altLang="en-US" sz="3200" dirty="0" smtClean="0"/>
            <a:t>どうやったら変えられるのか（解決策）</a:t>
          </a:r>
          <a:endParaRPr kumimoji="1" lang="ja-JP" altLang="en-US" sz="3200" dirty="0"/>
        </a:p>
      </dgm:t>
    </dgm:pt>
    <dgm:pt modelId="{6224912D-A439-4B0F-A787-BF4B71E34B33}" type="parTrans" cxnId="{DACE6780-6C85-42A2-94D2-838D8491E4D6}">
      <dgm:prSet/>
      <dgm:spPr/>
      <dgm:t>
        <a:bodyPr/>
        <a:lstStyle/>
        <a:p>
          <a:endParaRPr kumimoji="1" lang="ja-JP" altLang="en-US" sz="2400"/>
        </a:p>
      </dgm:t>
    </dgm:pt>
    <dgm:pt modelId="{ECDBF7AC-FBE4-4DF0-874A-94E8115ED0C8}" type="sibTrans" cxnId="{DACE6780-6C85-42A2-94D2-838D8491E4D6}">
      <dgm:prSet custT="1"/>
      <dgm:spPr>
        <a:ln w="38100">
          <a:solidFill>
            <a:srgbClr val="00B050"/>
          </a:solidFill>
        </a:ln>
      </dgm:spPr>
      <dgm:t>
        <a:bodyPr/>
        <a:lstStyle/>
        <a:p>
          <a:endParaRPr kumimoji="1" lang="ja-JP" altLang="en-US" sz="2800"/>
        </a:p>
      </dgm:t>
    </dgm:pt>
    <dgm:pt modelId="{701ADE9D-B893-4F44-8EC2-0C05DFF81AD3}">
      <dgm:prSet phldrT="[テキスト]" custT="1"/>
      <dgm:spPr/>
      <dgm:t>
        <a:bodyPr/>
        <a:lstStyle/>
        <a:p>
          <a:r>
            <a:rPr lang="ja-JP" altLang="en-US" sz="3200" dirty="0" smtClean="0"/>
            <a:t>協力者・非協力的なのは誰か</a:t>
          </a:r>
          <a:endParaRPr kumimoji="1" lang="ja-JP" altLang="en-US" sz="3200" dirty="0"/>
        </a:p>
      </dgm:t>
    </dgm:pt>
    <dgm:pt modelId="{F42D6C67-F146-4BDB-83C0-332058498873}" type="parTrans" cxnId="{93690831-08F5-4344-AED0-8161E2741E7E}">
      <dgm:prSet/>
      <dgm:spPr/>
      <dgm:t>
        <a:bodyPr/>
        <a:lstStyle/>
        <a:p>
          <a:endParaRPr kumimoji="1" lang="ja-JP" altLang="en-US" sz="2400"/>
        </a:p>
      </dgm:t>
    </dgm:pt>
    <dgm:pt modelId="{F79A1CC1-558A-4931-8824-AEF7E9175684}" type="sibTrans" cxnId="{93690831-08F5-4344-AED0-8161E2741E7E}">
      <dgm:prSet custT="1"/>
      <dgm:spPr>
        <a:ln w="38100">
          <a:solidFill>
            <a:srgbClr val="00B0F0"/>
          </a:solidFill>
        </a:ln>
      </dgm:spPr>
      <dgm:t>
        <a:bodyPr/>
        <a:lstStyle/>
        <a:p>
          <a:endParaRPr kumimoji="1" lang="ja-JP" altLang="en-US" sz="2800"/>
        </a:p>
      </dgm:t>
    </dgm:pt>
    <dgm:pt modelId="{E76FED17-11F4-454B-874D-1E9DC4C20415}">
      <dgm:prSet phldrT="[テキスト]" custT="1"/>
      <dgm:spPr/>
      <dgm:t>
        <a:bodyPr/>
        <a:lstStyle/>
        <a:p>
          <a:r>
            <a:rPr lang="ja-JP" altLang="en-US" sz="3200" dirty="0" smtClean="0"/>
            <a:t>対象とするのは誰か</a:t>
          </a:r>
          <a:endParaRPr kumimoji="1" lang="ja-JP" altLang="en-US" sz="3200" dirty="0"/>
        </a:p>
      </dgm:t>
    </dgm:pt>
    <dgm:pt modelId="{64838CE9-E888-493A-97A6-2A2E34D013EA}" type="parTrans" cxnId="{D17DB3FA-8555-432C-BCF5-96DC1AC9EB6A}">
      <dgm:prSet/>
      <dgm:spPr/>
      <dgm:t>
        <a:bodyPr/>
        <a:lstStyle/>
        <a:p>
          <a:endParaRPr kumimoji="1" lang="ja-JP" altLang="en-US" sz="2400"/>
        </a:p>
      </dgm:t>
    </dgm:pt>
    <dgm:pt modelId="{C50CC629-9DDE-4DD8-B0BE-233A9EA6C01D}" type="sibTrans" cxnId="{D17DB3FA-8555-432C-BCF5-96DC1AC9EB6A}">
      <dgm:prSet custT="1"/>
      <dgm:spPr>
        <a:ln w="38100">
          <a:solidFill>
            <a:srgbClr val="0070C0"/>
          </a:solidFill>
        </a:ln>
      </dgm:spPr>
      <dgm:t>
        <a:bodyPr/>
        <a:lstStyle/>
        <a:p>
          <a:endParaRPr kumimoji="1" lang="ja-JP" altLang="en-US" sz="2800"/>
        </a:p>
      </dgm:t>
    </dgm:pt>
    <dgm:pt modelId="{E82F8CEF-20EC-4B21-8F8C-55A2A1FFB331}">
      <dgm:prSet phldrT="[テキスト]" custT="1"/>
      <dgm:spPr/>
      <dgm:t>
        <a:bodyPr/>
        <a:lstStyle/>
        <a:p>
          <a:r>
            <a:rPr kumimoji="1" lang="ja-JP" altLang="en-US" sz="3200" dirty="0" smtClean="0"/>
            <a:t>問題は何か</a:t>
          </a:r>
          <a:endParaRPr kumimoji="1" lang="ja-JP" altLang="en-US" sz="3200" dirty="0"/>
        </a:p>
      </dgm:t>
    </dgm:pt>
    <dgm:pt modelId="{34A85AF3-5541-4245-98D3-DAA16E910DC5}" type="parTrans" cxnId="{C3F1778B-DE06-4823-A452-62CC6BE1BEC9}">
      <dgm:prSet/>
      <dgm:spPr/>
      <dgm:t>
        <a:bodyPr/>
        <a:lstStyle/>
        <a:p>
          <a:endParaRPr kumimoji="1" lang="ja-JP" altLang="en-US" sz="2400"/>
        </a:p>
      </dgm:t>
    </dgm:pt>
    <dgm:pt modelId="{3757C24A-3CE4-4C6C-84EB-FDB8ED7A4C79}" type="sibTrans" cxnId="{C3F1778B-DE06-4823-A452-62CC6BE1BEC9}">
      <dgm:prSet custT="1"/>
      <dgm:spPr>
        <a:ln w="38100">
          <a:solidFill>
            <a:srgbClr val="FFC000"/>
          </a:solidFill>
        </a:ln>
      </dgm:spPr>
      <dgm:t>
        <a:bodyPr/>
        <a:lstStyle/>
        <a:p>
          <a:endParaRPr kumimoji="1" lang="ja-JP" altLang="en-US" sz="2800"/>
        </a:p>
      </dgm:t>
    </dgm:pt>
    <dgm:pt modelId="{B076845F-79D3-4507-A1B3-856DD418479E}" type="pres">
      <dgm:prSet presAssocID="{09451B2C-3EBB-4B39-97BE-A1D9FF4A0DB4}" presName="cycle" presStyleCnt="0">
        <dgm:presLayoutVars>
          <dgm:dir/>
          <dgm:resizeHandles val="exact"/>
        </dgm:presLayoutVars>
      </dgm:prSet>
      <dgm:spPr/>
      <dgm:t>
        <a:bodyPr/>
        <a:lstStyle/>
        <a:p>
          <a:endParaRPr kumimoji="1" lang="ja-JP" altLang="en-US"/>
        </a:p>
      </dgm:t>
    </dgm:pt>
    <dgm:pt modelId="{30814E1A-9BA4-4887-86CC-7F713E69AD2D}" type="pres">
      <dgm:prSet presAssocID="{E82F8CEF-20EC-4B21-8F8C-55A2A1FFB331}" presName="node" presStyleLbl="node1" presStyleIdx="0" presStyleCnt="5" custScaleX="134081" custScaleY="80512">
        <dgm:presLayoutVars>
          <dgm:bulletEnabled val="1"/>
        </dgm:presLayoutVars>
      </dgm:prSet>
      <dgm:spPr/>
      <dgm:t>
        <a:bodyPr/>
        <a:lstStyle/>
        <a:p>
          <a:endParaRPr kumimoji="1" lang="ja-JP" altLang="en-US"/>
        </a:p>
      </dgm:t>
    </dgm:pt>
    <dgm:pt modelId="{8CB908B7-DE51-41F7-8BFF-AD6636CE941E}" type="pres">
      <dgm:prSet presAssocID="{E82F8CEF-20EC-4B21-8F8C-55A2A1FFB331}" presName="spNode" presStyleCnt="0"/>
      <dgm:spPr/>
    </dgm:pt>
    <dgm:pt modelId="{2565C3DD-31CA-46DE-8EE5-A893E38D1575}" type="pres">
      <dgm:prSet presAssocID="{3757C24A-3CE4-4C6C-84EB-FDB8ED7A4C79}" presName="sibTrans" presStyleLbl="sibTrans1D1" presStyleIdx="0" presStyleCnt="5"/>
      <dgm:spPr/>
      <dgm:t>
        <a:bodyPr/>
        <a:lstStyle/>
        <a:p>
          <a:endParaRPr kumimoji="1" lang="ja-JP" altLang="en-US"/>
        </a:p>
      </dgm:t>
    </dgm:pt>
    <dgm:pt modelId="{BF56E60F-B5B9-43D6-B1D9-763FCE98740D}" type="pres">
      <dgm:prSet presAssocID="{374E5A61-3F01-4FC2-84FD-D09C6BB01080}" presName="node" presStyleLbl="node1" presStyleIdx="1" presStyleCnt="5" custScaleX="141604" custScaleY="92072">
        <dgm:presLayoutVars>
          <dgm:bulletEnabled val="1"/>
        </dgm:presLayoutVars>
      </dgm:prSet>
      <dgm:spPr/>
      <dgm:t>
        <a:bodyPr/>
        <a:lstStyle/>
        <a:p>
          <a:endParaRPr kumimoji="1" lang="ja-JP" altLang="en-US"/>
        </a:p>
      </dgm:t>
    </dgm:pt>
    <dgm:pt modelId="{2D98104B-8312-49D8-B38F-AB33E1EF9367}" type="pres">
      <dgm:prSet presAssocID="{374E5A61-3F01-4FC2-84FD-D09C6BB01080}" presName="spNode" presStyleCnt="0"/>
      <dgm:spPr/>
    </dgm:pt>
    <dgm:pt modelId="{8D99C37B-78AD-4C8E-A16F-2CC44D8E2BE5}" type="pres">
      <dgm:prSet presAssocID="{ED6687A6-4B1C-419E-B0CA-4B44A36C0FEB}" presName="sibTrans" presStyleLbl="sibTrans1D1" presStyleIdx="1" presStyleCnt="5"/>
      <dgm:spPr/>
      <dgm:t>
        <a:bodyPr/>
        <a:lstStyle/>
        <a:p>
          <a:endParaRPr kumimoji="1" lang="ja-JP" altLang="en-US"/>
        </a:p>
      </dgm:t>
    </dgm:pt>
    <dgm:pt modelId="{4ADB72A1-00A9-4810-8A3A-EA62C770DE22}" type="pres">
      <dgm:prSet presAssocID="{1B0808F9-3D94-44D2-BE78-900A0163152F}" presName="node" presStyleLbl="node1" presStyleIdx="2" presStyleCnt="5" custScaleX="195749" custScaleY="91979" custRadScaleRad="100429" custRadScaleInc="-86214">
        <dgm:presLayoutVars>
          <dgm:bulletEnabled val="1"/>
        </dgm:presLayoutVars>
      </dgm:prSet>
      <dgm:spPr/>
      <dgm:t>
        <a:bodyPr/>
        <a:lstStyle/>
        <a:p>
          <a:endParaRPr kumimoji="1" lang="ja-JP" altLang="en-US"/>
        </a:p>
      </dgm:t>
    </dgm:pt>
    <dgm:pt modelId="{F419863D-96DB-4C53-831D-826F208452FE}" type="pres">
      <dgm:prSet presAssocID="{1B0808F9-3D94-44D2-BE78-900A0163152F}" presName="spNode" presStyleCnt="0"/>
      <dgm:spPr/>
    </dgm:pt>
    <dgm:pt modelId="{97711C48-6D9E-4FAC-B82E-4C2FC2E113A6}" type="pres">
      <dgm:prSet presAssocID="{ECDBF7AC-FBE4-4DF0-874A-94E8115ED0C8}" presName="sibTrans" presStyleLbl="sibTrans1D1" presStyleIdx="2" presStyleCnt="5"/>
      <dgm:spPr/>
      <dgm:t>
        <a:bodyPr/>
        <a:lstStyle/>
        <a:p>
          <a:endParaRPr kumimoji="1" lang="ja-JP" altLang="en-US"/>
        </a:p>
      </dgm:t>
    </dgm:pt>
    <dgm:pt modelId="{06443AE5-5047-4745-8F8E-9C0387E98C95}" type="pres">
      <dgm:prSet presAssocID="{701ADE9D-B893-4F44-8EC2-0C05DFF81AD3}" presName="node" presStyleLbl="node1" presStyleIdx="3" presStyleCnt="5" custScaleX="165963" custScaleY="91979" custRadScaleRad="94856" custRadScaleInc="75018">
        <dgm:presLayoutVars>
          <dgm:bulletEnabled val="1"/>
        </dgm:presLayoutVars>
      </dgm:prSet>
      <dgm:spPr/>
      <dgm:t>
        <a:bodyPr/>
        <a:lstStyle/>
        <a:p>
          <a:endParaRPr kumimoji="1" lang="ja-JP" altLang="en-US"/>
        </a:p>
      </dgm:t>
    </dgm:pt>
    <dgm:pt modelId="{FB32DD24-300D-4264-B6B9-BCBA7C8E3B8E}" type="pres">
      <dgm:prSet presAssocID="{701ADE9D-B893-4F44-8EC2-0C05DFF81AD3}" presName="spNode" presStyleCnt="0"/>
      <dgm:spPr/>
    </dgm:pt>
    <dgm:pt modelId="{9F9EF00D-4483-4522-817A-AF95DD29DD1A}" type="pres">
      <dgm:prSet presAssocID="{F79A1CC1-558A-4931-8824-AEF7E9175684}" presName="sibTrans" presStyleLbl="sibTrans1D1" presStyleIdx="3" presStyleCnt="5"/>
      <dgm:spPr/>
      <dgm:t>
        <a:bodyPr/>
        <a:lstStyle/>
        <a:p>
          <a:endParaRPr kumimoji="1" lang="ja-JP" altLang="en-US"/>
        </a:p>
      </dgm:t>
    </dgm:pt>
    <dgm:pt modelId="{A84BB225-AE15-4BD2-BD86-291459C58E7B}" type="pres">
      <dgm:prSet presAssocID="{E76FED17-11F4-454B-874D-1E9DC4C20415}" presName="node" presStyleLbl="node1" presStyleIdx="4" presStyleCnt="5" custScaleX="145698" custScaleY="82155">
        <dgm:presLayoutVars>
          <dgm:bulletEnabled val="1"/>
        </dgm:presLayoutVars>
      </dgm:prSet>
      <dgm:spPr/>
      <dgm:t>
        <a:bodyPr/>
        <a:lstStyle/>
        <a:p>
          <a:endParaRPr kumimoji="1" lang="ja-JP" altLang="en-US"/>
        </a:p>
      </dgm:t>
    </dgm:pt>
    <dgm:pt modelId="{1BF5A855-F4D0-4A31-8565-D92787E781D0}" type="pres">
      <dgm:prSet presAssocID="{E76FED17-11F4-454B-874D-1E9DC4C20415}" presName="spNode" presStyleCnt="0"/>
      <dgm:spPr/>
    </dgm:pt>
    <dgm:pt modelId="{4FC888FE-3517-4E03-96B8-A5D11AF298D9}" type="pres">
      <dgm:prSet presAssocID="{C50CC629-9DDE-4DD8-B0BE-233A9EA6C01D}" presName="sibTrans" presStyleLbl="sibTrans1D1" presStyleIdx="4" presStyleCnt="5"/>
      <dgm:spPr/>
      <dgm:t>
        <a:bodyPr/>
        <a:lstStyle/>
        <a:p>
          <a:endParaRPr kumimoji="1" lang="ja-JP" altLang="en-US"/>
        </a:p>
      </dgm:t>
    </dgm:pt>
  </dgm:ptLst>
  <dgm:cxnLst>
    <dgm:cxn modelId="{EB2C96F1-C05A-4725-9488-EDE23AE38DD2}" type="presOf" srcId="{C50CC629-9DDE-4DD8-B0BE-233A9EA6C01D}" destId="{4FC888FE-3517-4E03-96B8-A5D11AF298D9}" srcOrd="0" destOrd="0" presId="urn:microsoft.com/office/officeart/2005/8/layout/cycle6"/>
    <dgm:cxn modelId="{EB33C8C0-AD99-40D6-9A25-51ED52E360E4}" type="presOf" srcId="{374E5A61-3F01-4FC2-84FD-D09C6BB01080}" destId="{BF56E60F-B5B9-43D6-B1D9-763FCE98740D}" srcOrd="0" destOrd="0" presId="urn:microsoft.com/office/officeart/2005/8/layout/cycle6"/>
    <dgm:cxn modelId="{93690831-08F5-4344-AED0-8161E2741E7E}" srcId="{09451B2C-3EBB-4B39-97BE-A1D9FF4A0DB4}" destId="{701ADE9D-B893-4F44-8EC2-0C05DFF81AD3}" srcOrd="3" destOrd="0" parTransId="{F42D6C67-F146-4BDB-83C0-332058498873}" sibTransId="{F79A1CC1-558A-4931-8824-AEF7E9175684}"/>
    <dgm:cxn modelId="{126BA15B-92FF-427E-B0AF-858A8093D09B}" type="presOf" srcId="{1B0808F9-3D94-44D2-BE78-900A0163152F}" destId="{4ADB72A1-00A9-4810-8A3A-EA62C770DE22}" srcOrd="0" destOrd="0" presId="urn:microsoft.com/office/officeart/2005/8/layout/cycle6"/>
    <dgm:cxn modelId="{D17DB3FA-8555-432C-BCF5-96DC1AC9EB6A}" srcId="{09451B2C-3EBB-4B39-97BE-A1D9FF4A0DB4}" destId="{E76FED17-11F4-454B-874D-1E9DC4C20415}" srcOrd="4" destOrd="0" parTransId="{64838CE9-E888-493A-97A6-2A2E34D013EA}" sibTransId="{C50CC629-9DDE-4DD8-B0BE-233A9EA6C01D}"/>
    <dgm:cxn modelId="{2B038029-4EC9-40A0-88B8-0BA2D3572FC0}" type="presOf" srcId="{701ADE9D-B893-4F44-8EC2-0C05DFF81AD3}" destId="{06443AE5-5047-4745-8F8E-9C0387E98C95}" srcOrd="0" destOrd="0" presId="urn:microsoft.com/office/officeart/2005/8/layout/cycle6"/>
    <dgm:cxn modelId="{63BEC285-D77D-430E-95F8-FDCAA08B3DEE}" srcId="{09451B2C-3EBB-4B39-97BE-A1D9FF4A0DB4}" destId="{374E5A61-3F01-4FC2-84FD-D09C6BB01080}" srcOrd="1" destOrd="0" parTransId="{7B600918-79D7-4EBC-9E2D-37337D397B2E}" sibTransId="{ED6687A6-4B1C-419E-B0CA-4B44A36C0FEB}"/>
    <dgm:cxn modelId="{7BA56EAE-6E20-42F9-BC68-40CE68F3FCA0}" type="presOf" srcId="{ECDBF7AC-FBE4-4DF0-874A-94E8115ED0C8}" destId="{97711C48-6D9E-4FAC-B82E-4C2FC2E113A6}" srcOrd="0" destOrd="0" presId="urn:microsoft.com/office/officeart/2005/8/layout/cycle6"/>
    <dgm:cxn modelId="{F44EC2F1-18CD-4788-8ECE-5835413B06C4}" type="presOf" srcId="{E82F8CEF-20EC-4B21-8F8C-55A2A1FFB331}" destId="{30814E1A-9BA4-4887-86CC-7F713E69AD2D}" srcOrd="0" destOrd="0" presId="urn:microsoft.com/office/officeart/2005/8/layout/cycle6"/>
    <dgm:cxn modelId="{4E93AE92-5C89-43A3-9F1B-04AAC8A0DAC4}" type="presOf" srcId="{F79A1CC1-558A-4931-8824-AEF7E9175684}" destId="{9F9EF00D-4483-4522-817A-AF95DD29DD1A}" srcOrd="0" destOrd="0" presId="urn:microsoft.com/office/officeart/2005/8/layout/cycle6"/>
    <dgm:cxn modelId="{AE50C340-AC53-4205-95C0-F40D3A8A6CE8}" type="presOf" srcId="{09451B2C-3EBB-4B39-97BE-A1D9FF4A0DB4}" destId="{B076845F-79D3-4507-A1B3-856DD418479E}" srcOrd="0" destOrd="0" presId="urn:microsoft.com/office/officeart/2005/8/layout/cycle6"/>
    <dgm:cxn modelId="{7B57064F-521B-479D-A88B-2E3AF89B0ED5}" type="presOf" srcId="{ED6687A6-4B1C-419E-B0CA-4B44A36C0FEB}" destId="{8D99C37B-78AD-4C8E-A16F-2CC44D8E2BE5}" srcOrd="0" destOrd="0" presId="urn:microsoft.com/office/officeart/2005/8/layout/cycle6"/>
    <dgm:cxn modelId="{DACE6780-6C85-42A2-94D2-838D8491E4D6}" srcId="{09451B2C-3EBB-4B39-97BE-A1D9FF4A0DB4}" destId="{1B0808F9-3D94-44D2-BE78-900A0163152F}" srcOrd="2" destOrd="0" parTransId="{6224912D-A439-4B0F-A787-BF4B71E34B33}" sibTransId="{ECDBF7AC-FBE4-4DF0-874A-94E8115ED0C8}"/>
    <dgm:cxn modelId="{3EBE6840-D912-40E6-8EE5-8D8029B33FF1}" type="presOf" srcId="{E76FED17-11F4-454B-874D-1E9DC4C20415}" destId="{A84BB225-AE15-4BD2-BD86-291459C58E7B}" srcOrd="0" destOrd="0" presId="urn:microsoft.com/office/officeart/2005/8/layout/cycle6"/>
    <dgm:cxn modelId="{C3F1778B-DE06-4823-A452-62CC6BE1BEC9}" srcId="{09451B2C-3EBB-4B39-97BE-A1D9FF4A0DB4}" destId="{E82F8CEF-20EC-4B21-8F8C-55A2A1FFB331}" srcOrd="0" destOrd="0" parTransId="{34A85AF3-5541-4245-98D3-DAA16E910DC5}" sibTransId="{3757C24A-3CE4-4C6C-84EB-FDB8ED7A4C79}"/>
    <dgm:cxn modelId="{73EB189A-A226-4C7A-ABF6-071F9D24117C}" type="presOf" srcId="{3757C24A-3CE4-4C6C-84EB-FDB8ED7A4C79}" destId="{2565C3DD-31CA-46DE-8EE5-A893E38D1575}" srcOrd="0" destOrd="0" presId="urn:microsoft.com/office/officeart/2005/8/layout/cycle6"/>
    <dgm:cxn modelId="{F008CC03-A0DA-4750-AB67-37784F0E8AB3}" type="presParOf" srcId="{B076845F-79D3-4507-A1B3-856DD418479E}" destId="{30814E1A-9BA4-4887-86CC-7F713E69AD2D}" srcOrd="0" destOrd="0" presId="urn:microsoft.com/office/officeart/2005/8/layout/cycle6"/>
    <dgm:cxn modelId="{9E8D68A4-4599-4495-95A3-FDB3207246C7}" type="presParOf" srcId="{B076845F-79D3-4507-A1B3-856DD418479E}" destId="{8CB908B7-DE51-41F7-8BFF-AD6636CE941E}" srcOrd="1" destOrd="0" presId="urn:microsoft.com/office/officeart/2005/8/layout/cycle6"/>
    <dgm:cxn modelId="{5E8D6828-FA38-45FF-A2CC-8EFBDDBD8A9F}" type="presParOf" srcId="{B076845F-79D3-4507-A1B3-856DD418479E}" destId="{2565C3DD-31CA-46DE-8EE5-A893E38D1575}" srcOrd="2" destOrd="0" presId="urn:microsoft.com/office/officeart/2005/8/layout/cycle6"/>
    <dgm:cxn modelId="{6367AB4D-3C0D-45E5-AFCB-894D2C909513}" type="presParOf" srcId="{B076845F-79D3-4507-A1B3-856DD418479E}" destId="{BF56E60F-B5B9-43D6-B1D9-763FCE98740D}" srcOrd="3" destOrd="0" presId="urn:microsoft.com/office/officeart/2005/8/layout/cycle6"/>
    <dgm:cxn modelId="{3218A19F-3A14-46F9-AF8B-6E9557D88249}" type="presParOf" srcId="{B076845F-79D3-4507-A1B3-856DD418479E}" destId="{2D98104B-8312-49D8-B38F-AB33E1EF9367}" srcOrd="4" destOrd="0" presId="urn:microsoft.com/office/officeart/2005/8/layout/cycle6"/>
    <dgm:cxn modelId="{2255DF0B-28A8-42F0-8F85-2DD11655C23A}" type="presParOf" srcId="{B076845F-79D3-4507-A1B3-856DD418479E}" destId="{8D99C37B-78AD-4C8E-A16F-2CC44D8E2BE5}" srcOrd="5" destOrd="0" presId="urn:microsoft.com/office/officeart/2005/8/layout/cycle6"/>
    <dgm:cxn modelId="{A0F73704-A017-4E93-8381-B399994E0DFD}" type="presParOf" srcId="{B076845F-79D3-4507-A1B3-856DD418479E}" destId="{4ADB72A1-00A9-4810-8A3A-EA62C770DE22}" srcOrd="6" destOrd="0" presId="urn:microsoft.com/office/officeart/2005/8/layout/cycle6"/>
    <dgm:cxn modelId="{6905A8E5-36AC-4411-8096-C0E7BE5EFA20}" type="presParOf" srcId="{B076845F-79D3-4507-A1B3-856DD418479E}" destId="{F419863D-96DB-4C53-831D-826F208452FE}" srcOrd="7" destOrd="0" presId="urn:microsoft.com/office/officeart/2005/8/layout/cycle6"/>
    <dgm:cxn modelId="{3992AD82-4B19-4955-AF88-F7980C63862C}" type="presParOf" srcId="{B076845F-79D3-4507-A1B3-856DD418479E}" destId="{97711C48-6D9E-4FAC-B82E-4C2FC2E113A6}" srcOrd="8" destOrd="0" presId="urn:microsoft.com/office/officeart/2005/8/layout/cycle6"/>
    <dgm:cxn modelId="{DFBDC118-ADE3-4FA5-88A1-F1E298D48FC0}" type="presParOf" srcId="{B076845F-79D3-4507-A1B3-856DD418479E}" destId="{06443AE5-5047-4745-8F8E-9C0387E98C95}" srcOrd="9" destOrd="0" presId="urn:microsoft.com/office/officeart/2005/8/layout/cycle6"/>
    <dgm:cxn modelId="{5EC03DF9-5674-40BE-9BED-25541ACBA91D}" type="presParOf" srcId="{B076845F-79D3-4507-A1B3-856DD418479E}" destId="{FB32DD24-300D-4264-B6B9-BCBA7C8E3B8E}" srcOrd="10" destOrd="0" presId="urn:microsoft.com/office/officeart/2005/8/layout/cycle6"/>
    <dgm:cxn modelId="{46539D06-4E23-4057-97FB-2C03E7F9576E}" type="presParOf" srcId="{B076845F-79D3-4507-A1B3-856DD418479E}" destId="{9F9EF00D-4483-4522-817A-AF95DD29DD1A}" srcOrd="11" destOrd="0" presId="urn:microsoft.com/office/officeart/2005/8/layout/cycle6"/>
    <dgm:cxn modelId="{BB42B0E0-FA8C-4A2D-A11B-36730E652F32}" type="presParOf" srcId="{B076845F-79D3-4507-A1B3-856DD418479E}" destId="{A84BB225-AE15-4BD2-BD86-291459C58E7B}" srcOrd="12" destOrd="0" presId="urn:microsoft.com/office/officeart/2005/8/layout/cycle6"/>
    <dgm:cxn modelId="{9BF3785D-9F34-44CA-BC97-05756497CA53}" type="presParOf" srcId="{B076845F-79D3-4507-A1B3-856DD418479E}" destId="{1BF5A855-F4D0-4A31-8565-D92787E781D0}" srcOrd="13" destOrd="0" presId="urn:microsoft.com/office/officeart/2005/8/layout/cycle6"/>
    <dgm:cxn modelId="{725A5069-0547-4E89-A48F-5ED8F2D67768}" type="presParOf" srcId="{B076845F-79D3-4507-A1B3-856DD418479E}" destId="{4FC888FE-3517-4E03-96B8-A5D11AF298D9}" srcOrd="14" destOrd="0" presId="urn:microsoft.com/office/officeart/2005/8/layout/cycle6"/>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6643E4-6D96-410F-811E-388B1B091E8F}"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E7D0EF63-1EB1-469E-BBEE-572CCBDD5A8B}">
      <dgm:prSet phldrT="[テキスト]" custT="1"/>
      <dgm:spPr/>
      <dgm:t>
        <a:bodyPr/>
        <a:lstStyle/>
        <a:p>
          <a:r>
            <a:rPr kumimoji="1" lang="ja-JP" altLang="en-US" sz="3600" b="1" dirty="0" smtClean="0"/>
            <a:t>スカウティング</a:t>
          </a:r>
          <a:endParaRPr kumimoji="1" lang="ja-JP" altLang="en-US" sz="3600" b="1" dirty="0"/>
        </a:p>
      </dgm:t>
    </dgm:pt>
    <dgm:pt modelId="{5109CAFD-2C24-40DE-92E1-71F5C254E1C3}" type="parTrans" cxnId="{B83ABF8F-3E6E-4CEB-A7ED-7868FA808A88}">
      <dgm:prSet/>
      <dgm:spPr/>
      <dgm:t>
        <a:bodyPr/>
        <a:lstStyle/>
        <a:p>
          <a:endParaRPr kumimoji="1" lang="ja-JP" altLang="en-US" sz="3600" b="1"/>
        </a:p>
      </dgm:t>
    </dgm:pt>
    <dgm:pt modelId="{30A1941F-E27C-45E5-870B-F156AA0AF220}" type="sibTrans" cxnId="{B83ABF8F-3E6E-4CEB-A7ED-7868FA808A88}">
      <dgm:prSet/>
      <dgm:spPr/>
      <dgm:t>
        <a:bodyPr/>
        <a:lstStyle/>
        <a:p>
          <a:endParaRPr kumimoji="1" lang="ja-JP" altLang="en-US" sz="3600" b="1"/>
        </a:p>
      </dgm:t>
    </dgm:pt>
    <dgm:pt modelId="{D6A8F9F3-E7F3-45F5-8C90-8201EF71FBDD}">
      <dgm:prSet phldrT="[テキスト]" custT="1"/>
      <dgm:spPr/>
      <dgm:t>
        <a:bodyPr/>
        <a:lstStyle/>
        <a:p>
          <a:r>
            <a:rPr kumimoji="1" lang="ja-JP" altLang="en-US" sz="3600" b="1" dirty="0" smtClean="0"/>
            <a:t>何を　　（活動）</a:t>
          </a:r>
          <a:endParaRPr kumimoji="1" lang="ja-JP" altLang="en-US" sz="3600" b="1" dirty="0"/>
        </a:p>
      </dgm:t>
    </dgm:pt>
    <dgm:pt modelId="{4AF32A0A-F4A1-4E55-B438-DEB9B1C6418B}" type="parTrans" cxnId="{876DC015-CBF0-42BB-AFF7-B740BF55D742}">
      <dgm:prSet/>
      <dgm:spPr/>
      <dgm:t>
        <a:bodyPr/>
        <a:lstStyle/>
        <a:p>
          <a:endParaRPr kumimoji="1" lang="ja-JP" altLang="en-US" sz="3600" b="1"/>
        </a:p>
      </dgm:t>
    </dgm:pt>
    <dgm:pt modelId="{183D0A82-AE9C-49B9-97D5-CF2F44C13C18}" type="sibTrans" cxnId="{876DC015-CBF0-42BB-AFF7-B740BF55D742}">
      <dgm:prSet/>
      <dgm:spPr/>
      <dgm:t>
        <a:bodyPr/>
        <a:lstStyle/>
        <a:p>
          <a:endParaRPr kumimoji="1" lang="ja-JP" altLang="en-US" sz="3600" b="1"/>
        </a:p>
      </dgm:t>
    </dgm:pt>
    <dgm:pt modelId="{481435C4-3C51-4FD9-BD74-EE545895AC56}">
      <dgm:prSet phldrT="[テキスト]" custT="1"/>
      <dgm:spPr/>
      <dgm:t>
        <a:bodyPr/>
        <a:lstStyle/>
        <a:p>
          <a:r>
            <a:rPr kumimoji="1" lang="ja-JP" altLang="en-US" sz="3600" b="1" dirty="0" smtClean="0"/>
            <a:t>どのように（手法）</a:t>
          </a:r>
          <a:endParaRPr kumimoji="1" lang="ja-JP" altLang="en-US" sz="3600" b="1" dirty="0"/>
        </a:p>
      </dgm:t>
    </dgm:pt>
    <dgm:pt modelId="{B3F0C1E4-12B3-4F80-913A-170D35F74A65}" type="parTrans" cxnId="{AE742C54-CEA6-40DF-B3D6-261BEBC5B9E3}">
      <dgm:prSet/>
      <dgm:spPr/>
      <dgm:t>
        <a:bodyPr/>
        <a:lstStyle/>
        <a:p>
          <a:endParaRPr kumimoji="1" lang="ja-JP" altLang="en-US" sz="3600" b="1"/>
        </a:p>
      </dgm:t>
    </dgm:pt>
    <dgm:pt modelId="{2C45E540-8C8B-460E-8A1F-7E7C41C4FD8D}" type="sibTrans" cxnId="{AE742C54-CEA6-40DF-B3D6-261BEBC5B9E3}">
      <dgm:prSet/>
      <dgm:spPr/>
      <dgm:t>
        <a:bodyPr/>
        <a:lstStyle/>
        <a:p>
          <a:endParaRPr kumimoji="1" lang="ja-JP" altLang="en-US" sz="3600" b="1"/>
        </a:p>
      </dgm:t>
    </dgm:pt>
    <dgm:pt modelId="{D2B5E3A4-5DF4-4EE5-B9D6-CACE8D368109}">
      <dgm:prSet phldrT="[テキスト]" custT="1"/>
      <dgm:spPr/>
      <dgm:t>
        <a:bodyPr/>
        <a:lstStyle/>
        <a:p>
          <a:r>
            <a:rPr kumimoji="1" lang="ja-JP" altLang="en-US" sz="3600" b="1" dirty="0" smtClean="0"/>
            <a:t>なぜ　　（目的）</a:t>
          </a:r>
          <a:endParaRPr kumimoji="1" lang="ja-JP" altLang="en-US" sz="3600" b="1" dirty="0"/>
        </a:p>
      </dgm:t>
    </dgm:pt>
    <dgm:pt modelId="{E27FCBC2-9675-455E-88D3-D68ED36A4ABC}" type="parTrans" cxnId="{3B8EBBB7-F9D3-4F2B-A6E8-2EECE9D2C1EA}">
      <dgm:prSet/>
      <dgm:spPr/>
      <dgm:t>
        <a:bodyPr/>
        <a:lstStyle/>
        <a:p>
          <a:endParaRPr kumimoji="1" lang="ja-JP" altLang="en-US" sz="3600" b="1"/>
        </a:p>
      </dgm:t>
    </dgm:pt>
    <dgm:pt modelId="{EF3F5F33-716F-46AC-B726-429D0D2C51B8}" type="sibTrans" cxnId="{3B8EBBB7-F9D3-4F2B-A6E8-2EECE9D2C1EA}">
      <dgm:prSet/>
      <dgm:spPr/>
      <dgm:t>
        <a:bodyPr/>
        <a:lstStyle/>
        <a:p>
          <a:endParaRPr kumimoji="1" lang="ja-JP" altLang="en-US" sz="3600" b="1"/>
        </a:p>
      </dgm:t>
    </dgm:pt>
    <dgm:pt modelId="{0DA31F81-0F04-4757-9F42-B31B7CBDA6BA}" type="pres">
      <dgm:prSet presAssocID="{E36643E4-6D96-410F-811E-388B1B091E8F}" presName="cycle" presStyleCnt="0">
        <dgm:presLayoutVars>
          <dgm:chMax val="1"/>
          <dgm:dir/>
          <dgm:animLvl val="ctr"/>
          <dgm:resizeHandles val="exact"/>
        </dgm:presLayoutVars>
      </dgm:prSet>
      <dgm:spPr/>
      <dgm:t>
        <a:bodyPr/>
        <a:lstStyle/>
        <a:p>
          <a:endParaRPr kumimoji="1" lang="ja-JP" altLang="en-US"/>
        </a:p>
      </dgm:t>
    </dgm:pt>
    <dgm:pt modelId="{7A0397F2-ABE6-46CE-ABC5-7334EFDADBAF}" type="pres">
      <dgm:prSet presAssocID="{E7D0EF63-1EB1-469E-BBEE-572CCBDD5A8B}" presName="centerShape" presStyleLbl="node0" presStyleIdx="0" presStyleCnt="1"/>
      <dgm:spPr/>
      <dgm:t>
        <a:bodyPr/>
        <a:lstStyle/>
        <a:p>
          <a:endParaRPr kumimoji="1" lang="ja-JP" altLang="en-US"/>
        </a:p>
      </dgm:t>
    </dgm:pt>
    <dgm:pt modelId="{FABD341A-6BF8-45CC-A61F-51E1965BE3BB}" type="pres">
      <dgm:prSet presAssocID="{4AF32A0A-F4A1-4E55-B438-DEB9B1C6418B}" presName="parTrans" presStyleLbl="bgSibTrans2D1" presStyleIdx="0" presStyleCnt="3"/>
      <dgm:spPr/>
      <dgm:t>
        <a:bodyPr/>
        <a:lstStyle/>
        <a:p>
          <a:endParaRPr kumimoji="1" lang="ja-JP" altLang="en-US"/>
        </a:p>
      </dgm:t>
    </dgm:pt>
    <dgm:pt modelId="{CBE84FD0-F9AF-4268-A6F1-57FF708B67EA}" type="pres">
      <dgm:prSet presAssocID="{D6A8F9F3-E7F3-45F5-8C90-8201EF71FBDD}" presName="node" presStyleLbl="node1" presStyleIdx="0" presStyleCnt="3">
        <dgm:presLayoutVars>
          <dgm:bulletEnabled val="1"/>
        </dgm:presLayoutVars>
      </dgm:prSet>
      <dgm:spPr/>
      <dgm:t>
        <a:bodyPr/>
        <a:lstStyle/>
        <a:p>
          <a:endParaRPr kumimoji="1" lang="ja-JP" altLang="en-US"/>
        </a:p>
      </dgm:t>
    </dgm:pt>
    <dgm:pt modelId="{F68DDFB0-1A0A-4FFC-AA30-01A0536FFB1C}" type="pres">
      <dgm:prSet presAssocID="{B3F0C1E4-12B3-4F80-913A-170D35F74A65}" presName="parTrans" presStyleLbl="bgSibTrans2D1" presStyleIdx="1" presStyleCnt="3"/>
      <dgm:spPr/>
      <dgm:t>
        <a:bodyPr/>
        <a:lstStyle/>
        <a:p>
          <a:endParaRPr kumimoji="1" lang="ja-JP" altLang="en-US"/>
        </a:p>
      </dgm:t>
    </dgm:pt>
    <dgm:pt modelId="{2C84262C-AA94-4661-94A3-3D5C096D58F4}" type="pres">
      <dgm:prSet presAssocID="{481435C4-3C51-4FD9-BD74-EE545895AC56}" presName="node" presStyleLbl="node1" presStyleIdx="1" presStyleCnt="3">
        <dgm:presLayoutVars>
          <dgm:bulletEnabled val="1"/>
        </dgm:presLayoutVars>
      </dgm:prSet>
      <dgm:spPr/>
      <dgm:t>
        <a:bodyPr/>
        <a:lstStyle/>
        <a:p>
          <a:endParaRPr kumimoji="1" lang="ja-JP" altLang="en-US"/>
        </a:p>
      </dgm:t>
    </dgm:pt>
    <dgm:pt modelId="{DA099E4D-4687-4BC9-9ADD-EEF75E02DB34}" type="pres">
      <dgm:prSet presAssocID="{E27FCBC2-9675-455E-88D3-D68ED36A4ABC}" presName="parTrans" presStyleLbl="bgSibTrans2D1" presStyleIdx="2" presStyleCnt="3"/>
      <dgm:spPr/>
      <dgm:t>
        <a:bodyPr/>
        <a:lstStyle/>
        <a:p>
          <a:endParaRPr kumimoji="1" lang="ja-JP" altLang="en-US"/>
        </a:p>
      </dgm:t>
    </dgm:pt>
    <dgm:pt modelId="{F336C8B3-67A0-4209-84A9-50B2E94BC19C}" type="pres">
      <dgm:prSet presAssocID="{D2B5E3A4-5DF4-4EE5-B9D6-CACE8D368109}" presName="node" presStyleLbl="node1" presStyleIdx="2" presStyleCnt="3">
        <dgm:presLayoutVars>
          <dgm:bulletEnabled val="1"/>
        </dgm:presLayoutVars>
      </dgm:prSet>
      <dgm:spPr/>
      <dgm:t>
        <a:bodyPr/>
        <a:lstStyle/>
        <a:p>
          <a:endParaRPr kumimoji="1" lang="ja-JP" altLang="en-US"/>
        </a:p>
      </dgm:t>
    </dgm:pt>
  </dgm:ptLst>
  <dgm:cxnLst>
    <dgm:cxn modelId="{AD3AE07E-ABF0-4A5A-ACA4-951B881D28AB}" type="presOf" srcId="{4AF32A0A-F4A1-4E55-B438-DEB9B1C6418B}" destId="{FABD341A-6BF8-45CC-A61F-51E1965BE3BB}" srcOrd="0" destOrd="0" presId="urn:microsoft.com/office/officeart/2005/8/layout/radial4"/>
    <dgm:cxn modelId="{3B8EBBB7-F9D3-4F2B-A6E8-2EECE9D2C1EA}" srcId="{E7D0EF63-1EB1-469E-BBEE-572CCBDD5A8B}" destId="{D2B5E3A4-5DF4-4EE5-B9D6-CACE8D368109}" srcOrd="2" destOrd="0" parTransId="{E27FCBC2-9675-455E-88D3-D68ED36A4ABC}" sibTransId="{EF3F5F33-716F-46AC-B726-429D0D2C51B8}"/>
    <dgm:cxn modelId="{2491DB3F-77B6-487E-9E77-B572D18CE2E3}" type="presOf" srcId="{E36643E4-6D96-410F-811E-388B1B091E8F}" destId="{0DA31F81-0F04-4757-9F42-B31B7CBDA6BA}" srcOrd="0" destOrd="0" presId="urn:microsoft.com/office/officeart/2005/8/layout/radial4"/>
    <dgm:cxn modelId="{AE742C54-CEA6-40DF-B3D6-261BEBC5B9E3}" srcId="{E7D0EF63-1EB1-469E-BBEE-572CCBDD5A8B}" destId="{481435C4-3C51-4FD9-BD74-EE545895AC56}" srcOrd="1" destOrd="0" parTransId="{B3F0C1E4-12B3-4F80-913A-170D35F74A65}" sibTransId="{2C45E540-8C8B-460E-8A1F-7E7C41C4FD8D}"/>
    <dgm:cxn modelId="{68CD0551-BA42-48B7-B3C2-3421B5D0E2CD}" type="presOf" srcId="{D2B5E3A4-5DF4-4EE5-B9D6-CACE8D368109}" destId="{F336C8B3-67A0-4209-84A9-50B2E94BC19C}" srcOrd="0" destOrd="0" presId="urn:microsoft.com/office/officeart/2005/8/layout/radial4"/>
    <dgm:cxn modelId="{759C2E7E-D08A-4E1C-AB35-332BB0D35BBA}" type="presOf" srcId="{B3F0C1E4-12B3-4F80-913A-170D35F74A65}" destId="{F68DDFB0-1A0A-4FFC-AA30-01A0536FFB1C}" srcOrd="0" destOrd="0" presId="urn:microsoft.com/office/officeart/2005/8/layout/radial4"/>
    <dgm:cxn modelId="{80D465E8-BE90-40DB-AC7C-96A97DB28B51}" type="presOf" srcId="{481435C4-3C51-4FD9-BD74-EE545895AC56}" destId="{2C84262C-AA94-4661-94A3-3D5C096D58F4}" srcOrd="0" destOrd="0" presId="urn:microsoft.com/office/officeart/2005/8/layout/radial4"/>
    <dgm:cxn modelId="{1082C4D5-66FC-424F-BBD9-BC2BC0DA0285}" type="presOf" srcId="{E27FCBC2-9675-455E-88D3-D68ED36A4ABC}" destId="{DA099E4D-4687-4BC9-9ADD-EEF75E02DB34}" srcOrd="0" destOrd="0" presId="urn:microsoft.com/office/officeart/2005/8/layout/radial4"/>
    <dgm:cxn modelId="{876DC015-CBF0-42BB-AFF7-B740BF55D742}" srcId="{E7D0EF63-1EB1-469E-BBEE-572CCBDD5A8B}" destId="{D6A8F9F3-E7F3-45F5-8C90-8201EF71FBDD}" srcOrd="0" destOrd="0" parTransId="{4AF32A0A-F4A1-4E55-B438-DEB9B1C6418B}" sibTransId="{183D0A82-AE9C-49B9-97D5-CF2F44C13C18}"/>
    <dgm:cxn modelId="{12AD3834-1573-44BF-8AC1-58306CDA65B8}" type="presOf" srcId="{D6A8F9F3-E7F3-45F5-8C90-8201EF71FBDD}" destId="{CBE84FD0-F9AF-4268-A6F1-57FF708B67EA}" srcOrd="0" destOrd="0" presId="urn:microsoft.com/office/officeart/2005/8/layout/radial4"/>
    <dgm:cxn modelId="{0BCFA6F1-943F-4951-A96A-38E60D1002CF}" type="presOf" srcId="{E7D0EF63-1EB1-469E-BBEE-572CCBDD5A8B}" destId="{7A0397F2-ABE6-46CE-ABC5-7334EFDADBAF}" srcOrd="0" destOrd="0" presId="urn:microsoft.com/office/officeart/2005/8/layout/radial4"/>
    <dgm:cxn modelId="{B83ABF8F-3E6E-4CEB-A7ED-7868FA808A88}" srcId="{E36643E4-6D96-410F-811E-388B1B091E8F}" destId="{E7D0EF63-1EB1-469E-BBEE-572CCBDD5A8B}" srcOrd="0" destOrd="0" parTransId="{5109CAFD-2C24-40DE-92E1-71F5C254E1C3}" sibTransId="{30A1941F-E27C-45E5-870B-F156AA0AF220}"/>
    <dgm:cxn modelId="{FAFABEE8-2A4D-4E31-8848-5D807F06E145}" type="presParOf" srcId="{0DA31F81-0F04-4757-9F42-B31B7CBDA6BA}" destId="{7A0397F2-ABE6-46CE-ABC5-7334EFDADBAF}" srcOrd="0" destOrd="0" presId="urn:microsoft.com/office/officeart/2005/8/layout/radial4"/>
    <dgm:cxn modelId="{339D502B-D01C-47A8-964B-BD90754422D0}" type="presParOf" srcId="{0DA31F81-0F04-4757-9F42-B31B7CBDA6BA}" destId="{FABD341A-6BF8-45CC-A61F-51E1965BE3BB}" srcOrd="1" destOrd="0" presId="urn:microsoft.com/office/officeart/2005/8/layout/radial4"/>
    <dgm:cxn modelId="{95EB7587-5297-435F-A5E9-3F907245DD03}" type="presParOf" srcId="{0DA31F81-0F04-4757-9F42-B31B7CBDA6BA}" destId="{CBE84FD0-F9AF-4268-A6F1-57FF708B67EA}" srcOrd="2" destOrd="0" presId="urn:microsoft.com/office/officeart/2005/8/layout/radial4"/>
    <dgm:cxn modelId="{1193FFE2-597B-4E56-AFEC-F864B5874761}" type="presParOf" srcId="{0DA31F81-0F04-4757-9F42-B31B7CBDA6BA}" destId="{F68DDFB0-1A0A-4FFC-AA30-01A0536FFB1C}" srcOrd="3" destOrd="0" presId="urn:microsoft.com/office/officeart/2005/8/layout/radial4"/>
    <dgm:cxn modelId="{C93F291F-F5B1-449E-AAFB-836E8B1296DD}" type="presParOf" srcId="{0DA31F81-0F04-4757-9F42-B31B7CBDA6BA}" destId="{2C84262C-AA94-4661-94A3-3D5C096D58F4}" srcOrd="4" destOrd="0" presId="urn:microsoft.com/office/officeart/2005/8/layout/radial4"/>
    <dgm:cxn modelId="{3707B4F5-15CA-4815-A548-A56136E81C30}" type="presParOf" srcId="{0DA31F81-0F04-4757-9F42-B31B7CBDA6BA}" destId="{DA099E4D-4687-4BC9-9ADD-EEF75E02DB34}" srcOrd="5" destOrd="0" presId="urn:microsoft.com/office/officeart/2005/8/layout/radial4"/>
    <dgm:cxn modelId="{A8D31A36-AB5C-4A09-AF2C-68A57582B770}" type="presParOf" srcId="{0DA31F81-0F04-4757-9F42-B31B7CBDA6BA}" destId="{F336C8B3-67A0-4209-84A9-50B2E94BC19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6643E4-6D96-410F-811E-388B1B091E8F}"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E7D0EF63-1EB1-469E-BBEE-572CCBDD5A8B}">
      <dgm:prSet phldrT="[テキスト]" custT="1"/>
      <dgm:spPr/>
      <dgm:t>
        <a:bodyPr/>
        <a:lstStyle/>
        <a:p>
          <a:r>
            <a:rPr kumimoji="1" lang="ja-JP" altLang="en-US" sz="3600" b="1" dirty="0" smtClean="0"/>
            <a:t>スカウティング</a:t>
          </a:r>
          <a:endParaRPr kumimoji="1" lang="ja-JP" altLang="en-US" sz="3600" b="1" dirty="0"/>
        </a:p>
      </dgm:t>
    </dgm:pt>
    <dgm:pt modelId="{5109CAFD-2C24-40DE-92E1-71F5C254E1C3}" type="parTrans" cxnId="{B83ABF8F-3E6E-4CEB-A7ED-7868FA808A88}">
      <dgm:prSet/>
      <dgm:spPr/>
      <dgm:t>
        <a:bodyPr/>
        <a:lstStyle/>
        <a:p>
          <a:endParaRPr kumimoji="1" lang="ja-JP" altLang="en-US" sz="3600" b="1"/>
        </a:p>
      </dgm:t>
    </dgm:pt>
    <dgm:pt modelId="{30A1941F-E27C-45E5-870B-F156AA0AF220}" type="sibTrans" cxnId="{B83ABF8F-3E6E-4CEB-A7ED-7868FA808A88}">
      <dgm:prSet/>
      <dgm:spPr/>
      <dgm:t>
        <a:bodyPr/>
        <a:lstStyle/>
        <a:p>
          <a:endParaRPr kumimoji="1" lang="ja-JP" altLang="en-US" sz="3600" b="1"/>
        </a:p>
      </dgm:t>
    </dgm:pt>
    <dgm:pt modelId="{D6A8F9F3-E7F3-45F5-8C90-8201EF71FBDD}">
      <dgm:prSet phldrT="[テキスト]" custT="1"/>
      <dgm:spPr/>
      <dgm:t>
        <a:bodyPr/>
        <a:lstStyle/>
        <a:p>
          <a:r>
            <a:rPr kumimoji="1" lang="ja-JP" altLang="en-US" sz="3600" b="1" dirty="0" smtClean="0"/>
            <a:t>何を　　（活動）</a:t>
          </a:r>
          <a:endParaRPr kumimoji="1" lang="ja-JP" altLang="en-US" sz="3600" b="1" dirty="0"/>
        </a:p>
      </dgm:t>
    </dgm:pt>
    <dgm:pt modelId="{4AF32A0A-F4A1-4E55-B438-DEB9B1C6418B}" type="parTrans" cxnId="{876DC015-CBF0-42BB-AFF7-B740BF55D742}">
      <dgm:prSet/>
      <dgm:spPr/>
      <dgm:t>
        <a:bodyPr/>
        <a:lstStyle/>
        <a:p>
          <a:endParaRPr kumimoji="1" lang="ja-JP" altLang="en-US" sz="3600" b="1"/>
        </a:p>
      </dgm:t>
    </dgm:pt>
    <dgm:pt modelId="{183D0A82-AE9C-49B9-97D5-CF2F44C13C18}" type="sibTrans" cxnId="{876DC015-CBF0-42BB-AFF7-B740BF55D742}">
      <dgm:prSet/>
      <dgm:spPr/>
      <dgm:t>
        <a:bodyPr/>
        <a:lstStyle/>
        <a:p>
          <a:endParaRPr kumimoji="1" lang="ja-JP" altLang="en-US" sz="3600" b="1"/>
        </a:p>
      </dgm:t>
    </dgm:pt>
    <dgm:pt modelId="{481435C4-3C51-4FD9-BD74-EE545895AC56}">
      <dgm:prSet phldrT="[テキスト]" custT="1"/>
      <dgm:spPr/>
      <dgm:t>
        <a:bodyPr/>
        <a:lstStyle/>
        <a:p>
          <a:r>
            <a:rPr kumimoji="1" lang="ja-JP" altLang="en-US" sz="3600" b="1" dirty="0" smtClean="0"/>
            <a:t>どのように（手法）</a:t>
          </a:r>
          <a:endParaRPr kumimoji="1" lang="ja-JP" altLang="en-US" sz="3600" b="1" dirty="0"/>
        </a:p>
      </dgm:t>
    </dgm:pt>
    <dgm:pt modelId="{B3F0C1E4-12B3-4F80-913A-170D35F74A65}" type="parTrans" cxnId="{AE742C54-CEA6-40DF-B3D6-261BEBC5B9E3}">
      <dgm:prSet/>
      <dgm:spPr/>
      <dgm:t>
        <a:bodyPr/>
        <a:lstStyle/>
        <a:p>
          <a:endParaRPr kumimoji="1" lang="ja-JP" altLang="en-US" sz="3600" b="1"/>
        </a:p>
      </dgm:t>
    </dgm:pt>
    <dgm:pt modelId="{2C45E540-8C8B-460E-8A1F-7E7C41C4FD8D}" type="sibTrans" cxnId="{AE742C54-CEA6-40DF-B3D6-261BEBC5B9E3}">
      <dgm:prSet/>
      <dgm:spPr/>
      <dgm:t>
        <a:bodyPr/>
        <a:lstStyle/>
        <a:p>
          <a:endParaRPr kumimoji="1" lang="ja-JP" altLang="en-US" sz="3600" b="1"/>
        </a:p>
      </dgm:t>
    </dgm:pt>
    <dgm:pt modelId="{D2B5E3A4-5DF4-4EE5-B9D6-CACE8D368109}">
      <dgm:prSet phldrT="[テキスト]" custT="1"/>
      <dgm:spPr/>
      <dgm:t>
        <a:bodyPr/>
        <a:lstStyle/>
        <a:p>
          <a:r>
            <a:rPr kumimoji="1" lang="ja-JP" altLang="en-US" sz="3600" b="1" dirty="0" smtClean="0"/>
            <a:t>なぜ　　（目的）</a:t>
          </a:r>
          <a:endParaRPr kumimoji="1" lang="ja-JP" altLang="en-US" sz="3600" b="1" dirty="0"/>
        </a:p>
      </dgm:t>
    </dgm:pt>
    <dgm:pt modelId="{E27FCBC2-9675-455E-88D3-D68ED36A4ABC}" type="parTrans" cxnId="{3B8EBBB7-F9D3-4F2B-A6E8-2EECE9D2C1EA}">
      <dgm:prSet/>
      <dgm:spPr/>
      <dgm:t>
        <a:bodyPr/>
        <a:lstStyle/>
        <a:p>
          <a:endParaRPr kumimoji="1" lang="ja-JP" altLang="en-US" sz="3600" b="1"/>
        </a:p>
      </dgm:t>
    </dgm:pt>
    <dgm:pt modelId="{EF3F5F33-716F-46AC-B726-429D0D2C51B8}" type="sibTrans" cxnId="{3B8EBBB7-F9D3-4F2B-A6E8-2EECE9D2C1EA}">
      <dgm:prSet/>
      <dgm:spPr/>
      <dgm:t>
        <a:bodyPr/>
        <a:lstStyle/>
        <a:p>
          <a:endParaRPr kumimoji="1" lang="ja-JP" altLang="en-US" sz="3600" b="1"/>
        </a:p>
      </dgm:t>
    </dgm:pt>
    <dgm:pt modelId="{0DA31F81-0F04-4757-9F42-B31B7CBDA6BA}" type="pres">
      <dgm:prSet presAssocID="{E36643E4-6D96-410F-811E-388B1B091E8F}" presName="cycle" presStyleCnt="0">
        <dgm:presLayoutVars>
          <dgm:chMax val="1"/>
          <dgm:dir/>
          <dgm:animLvl val="ctr"/>
          <dgm:resizeHandles val="exact"/>
        </dgm:presLayoutVars>
      </dgm:prSet>
      <dgm:spPr/>
      <dgm:t>
        <a:bodyPr/>
        <a:lstStyle/>
        <a:p>
          <a:endParaRPr kumimoji="1" lang="ja-JP" altLang="en-US"/>
        </a:p>
      </dgm:t>
    </dgm:pt>
    <dgm:pt modelId="{7A0397F2-ABE6-46CE-ABC5-7334EFDADBAF}" type="pres">
      <dgm:prSet presAssocID="{E7D0EF63-1EB1-469E-BBEE-572CCBDD5A8B}" presName="centerShape" presStyleLbl="node0" presStyleIdx="0" presStyleCnt="1"/>
      <dgm:spPr/>
      <dgm:t>
        <a:bodyPr/>
        <a:lstStyle/>
        <a:p>
          <a:endParaRPr kumimoji="1" lang="ja-JP" altLang="en-US"/>
        </a:p>
      </dgm:t>
    </dgm:pt>
    <dgm:pt modelId="{FABD341A-6BF8-45CC-A61F-51E1965BE3BB}" type="pres">
      <dgm:prSet presAssocID="{4AF32A0A-F4A1-4E55-B438-DEB9B1C6418B}" presName="parTrans" presStyleLbl="bgSibTrans2D1" presStyleIdx="0" presStyleCnt="3" custLinFactNeighborX="4372" custLinFactNeighborY="8934"/>
      <dgm:spPr/>
      <dgm:t>
        <a:bodyPr/>
        <a:lstStyle/>
        <a:p>
          <a:endParaRPr kumimoji="1" lang="ja-JP" altLang="en-US"/>
        </a:p>
      </dgm:t>
    </dgm:pt>
    <dgm:pt modelId="{CBE84FD0-F9AF-4268-A6F1-57FF708B67EA}" type="pres">
      <dgm:prSet presAssocID="{D6A8F9F3-E7F3-45F5-8C90-8201EF71FBDD}" presName="node" presStyleLbl="node1" presStyleIdx="0" presStyleCnt="3">
        <dgm:presLayoutVars>
          <dgm:bulletEnabled val="1"/>
        </dgm:presLayoutVars>
      </dgm:prSet>
      <dgm:spPr/>
      <dgm:t>
        <a:bodyPr/>
        <a:lstStyle/>
        <a:p>
          <a:endParaRPr kumimoji="1" lang="ja-JP" altLang="en-US"/>
        </a:p>
      </dgm:t>
    </dgm:pt>
    <dgm:pt modelId="{F68DDFB0-1A0A-4FFC-AA30-01A0536FFB1C}" type="pres">
      <dgm:prSet presAssocID="{B3F0C1E4-12B3-4F80-913A-170D35F74A65}" presName="parTrans" presStyleLbl="bgSibTrans2D1" presStyleIdx="1" presStyleCnt="3" custLinFactNeighborY="8934"/>
      <dgm:spPr/>
      <dgm:t>
        <a:bodyPr/>
        <a:lstStyle/>
        <a:p>
          <a:endParaRPr kumimoji="1" lang="ja-JP" altLang="en-US"/>
        </a:p>
      </dgm:t>
    </dgm:pt>
    <dgm:pt modelId="{2C84262C-AA94-4661-94A3-3D5C096D58F4}" type="pres">
      <dgm:prSet presAssocID="{481435C4-3C51-4FD9-BD74-EE545895AC56}" presName="node" presStyleLbl="node1" presStyleIdx="1" presStyleCnt="3">
        <dgm:presLayoutVars>
          <dgm:bulletEnabled val="1"/>
        </dgm:presLayoutVars>
      </dgm:prSet>
      <dgm:spPr/>
      <dgm:t>
        <a:bodyPr/>
        <a:lstStyle/>
        <a:p>
          <a:endParaRPr kumimoji="1" lang="ja-JP" altLang="en-US"/>
        </a:p>
      </dgm:t>
    </dgm:pt>
    <dgm:pt modelId="{DA099E4D-4687-4BC9-9ADD-EEF75E02DB34}" type="pres">
      <dgm:prSet presAssocID="{E27FCBC2-9675-455E-88D3-D68ED36A4ABC}" presName="parTrans" presStyleLbl="bgSibTrans2D1" presStyleIdx="2" presStyleCnt="3" custLinFactNeighborX="-5465" custLinFactNeighborY="5956"/>
      <dgm:spPr/>
      <dgm:t>
        <a:bodyPr/>
        <a:lstStyle/>
        <a:p>
          <a:endParaRPr kumimoji="1" lang="ja-JP" altLang="en-US"/>
        </a:p>
      </dgm:t>
    </dgm:pt>
    <dgm:pt modelId="{F336C8B3-67A0-4209-84A9-50B2E94BC19C}" type="pres">
      <dgm:prSet presAssocID="{D2B5E3A4-5DF4-4EE5-B9D6-CACE8D368109}" presName="node" presStyleLbl="node1" presStyleIdx="2" presStyleCnt="3">
        <dgm:presLayoutVars>
          <dgm:bulletEnabled val="1"/>
        </dgm:presLayoutVars>
      </dgm:prSet>
      <dgm:spPr/>
      <dgm:t>
        <a:bodyPr/>
        <a:lstStyle/>
        <a:p>
          <a:endParaRPr kumimoji="1" lang="ja-JP" altLang="en-US"/>
        </a:p>
      </dgm:t>
    </dgm:pt>
  </dgm:ptLst>
  <dgm:cxnLst>
    <dgm:cxn modelId="{451510CD-FE50-4F48-9860-C50A959022D4}" type="presOf" srcId="{4AF32A0A-F4A1-4E55-B438-DEB9B1C6418B}" destId="{FABD341A-6BF8-45CC-A61F-51E1965BE3BB}" srcOrd="0" destOrd="0" presId="urn:microsoft.com/office/officeart/2005/8/layout/radial4"/>
    <dgm:cxn modelId="{AE742C54-CEA6-40DF-B3D6-261BEBC5B9E3}" srcId="{E7D0EF63-1EB1-469E-BBEE-572CCBDD5A8B}" destId="{481435C4-3C51-4FD9-BD74-EE545895AC56}" srcOrd="1" destOrd="0" parTransId="{B3F0C1E4-12B3-4F80-913A-170D35F74A65}" sibTransId="{2C45E540-8C8B-460E-8A1F-7E7C41C4FD8D}"/>
    <dgm:cxn modelId="{42DAAB0C-8690-4D13-B6BD-66D60B1CFD4F}" type="presOf" srcId="{E36643E4-6D96-410F-811E-388B1B091E8F}" destId="{0DA31F81-0F04-4757-9F42-B31B7CBDA6BA}" srcOrd="0" destOrd="0" presId="urn:microsoft.com/office/officeart/2005/8/layout/radial4"/>
    <dgm:cxn modelId="{8DFF1424-A859-4BBD-B31A-9E2A72D9E1E1}" type="presOf" srcId="{B3F0C1E4-12B3-4F80-913A-170D35F74A65}" destId="{F68DDFB0-1A0A-4FFC-AA30-01A0536FFB1C}" srcOrd="0" destOrd="0" presId="urn:microsoft.com/office/officeart/2005/8/layout/radial4"/>
    <dgm:cxn modelId="{876DC015-CBF0-42BB-AFF7-B740BF55D742}" srcId="{E7D0EF63-1EB1-469E-BBEE-572CCBDD5A8B}" destId="{D6A8F9F3-E7F3-45F5-8C90-8201EF71FBDD}" srcOrd="0" destOrd="0" parTransId="{4AF32A0A-F4A1-4E55-B438-DEB9B1C6418B}" sibTransId="{183D0A82-AE9C-49B9-97D5-CF2F44C13C18}"/>
    <dgm:cxn modelId="{B83ABF8F-3E6E-4CEB-A7ED-7868FA808A88}" srcId="{E36643E4-6D96-410F-811E-388B1B091E8F}" destId="{E7D0EF63-1EB1-469E-BBEE-572CCBDD5A8B}" srcOrd="0" destOrd="0" parTransId="{5109CAFD-2C24-40DE-92E1-71F5C254E1C3}" sibTransId="{30A1941F-E27C-45E5-870B-F156AA0AF220}"/>
    <dgm:cxn modelId="{82E2B894-0489-4755-B87A-CE600A28A816}" type="presOf" srcId="{D6A8F9F3-E7F3-45F5-8C90-8201EF71FBDD}" destId="{CBE84FD0-F9AF-4268-A6F1-57FF708B67EA}" srcOrd="0" destOrd="0" presId="urn:microsoft.com/office/officeart/2005/8/layout/radial4"/>
    <dgm:cxn modelId="{2F924F9A-A571-4E09-8130-4DB2882ACC0E}" type="presOf" srcId="{E7D0EF63-1EB1-469E-BBEE-572CCBDD5A8B}" destId="{7A0397F2-ABE6-46CE-ABC5-7334EFDADBAF}" srcOrd="0" destOrd="0" presId="urn:microsoft.com/office/officeart/2005/8/layout/radial4"/>
    <dgm:cxn modelId="{3B8EBBB7-F9D3-4F2B-A6E8-2EECE9D2C1EA}" srcId="{E7D0EF63-1EB1-469E-BBEE-572CCBDD5A8B}" destId="{D2B5E3A4-5DF4-4EE5-B9D6-CACE8D368109}" srcOrd="2" destOrd="0" parTransId="{E27FCBC2-9675-455E-88D3-D68ED36A4ABC}" sibTransId="{EF3F5F33-716F-46AC-B726-429D0D2C51B8}"/>
    <dgm:cxn modelId="{2E43AB2E-4FF5-480A-A7B2-2E01FE1C777E}" type="presOf" srcId="{481435C4-3C51-4FD9-BD74-EE545895AC56}" destId="{2C84262C-AA94-4661-94A3-3D5C096D58F4}" srcOrd="0" destOrd="0" presId="urn:microsoft.com/office/officeart/2005/8/layout/radial4"/>
    <dgm:cxn modelId="{3554DADA-5B9A-4EB0-8B6D-4744A3D6DD10}" type="presOf" srcId="{D2B5E3A4-5DF4-4EE5-B9D6-CACE8D368109}" destId="{F336C8B3-67A0-4209-84A9-50B2E94BC19C}" srcOrd="0" destOrd="0" presId="urn:microsoft.com/office/officeart/2005/8/layout/radial4"/>
    <dgm:cxn modelId="{A6D1958E-3ABF-4E37-AF10-A14C4FBC7E7D}" type="presOf" srcId="{E27FCBC2-9675-455E-88D3-D68ED36A4ABC}" destId="{DA099E4D-4687-4BC9-9ADD-EEF75E02DB34}" srcOrd="0" destOrd="0" presId="urn:microsoft.com/office/officeart/2005/8/layout/radial4"/>
    <dgm:cxn modelId="{ADDE20AE-E99A-4C1B-BBD0-511F87AD7D2A}" type="presParOf" srcId="{0DA31F81-0F04-4757-9F42-B31B7CBDA6BA}" destId="{7A0397F2-ABE6-46CE-ABC5-7334EFDADBAF}" srcOrd="0" destOrd="0" presId="urn:microsoft.com/office/officeart/2005/8/layout/radial4"/>
    <dgm:cxn modelId="{692DB27D-7A8F-4591-8E28-2830451EF0A6}" type="presParOf" srcId="{0DA31F81-0F04-4757-9F42-B31B7CBDA6BA}" destId="{FABD341A-6BF8-45CC-A61F-51E1965BE3BB}" srcOrd="1" destOrd="0" presId="urn:microsoft.com/office/officeart/2005/8/layout/radial4"/>
    <dgm:cxn modelId="{E85C6DB7-3423-47EC-BA91-DB258B9B21D8}" type="presParOf" srcId="{0DA31F81-0F04-4757-9F42-B31B7CBDA6BA}" destId="{CBE84FD0-F9AF-4268-A6F1-57FF708B67EA}" srcOrd="2" destOrd="0" presId="urn:microsoft.com/office/officeart/2005/8/layout/radial4"/>
    <dgm:cxn modelId="{ACC3246C-6331-406D-9B80-AFE6CEE511AD}" type="presParOf" srcId="{0DA31F81-0F04-4757-9F42-B31B7CBDA6BA}" destId="{F68DDFB0-1A0A-4FFC-AA30-01A0536FFB1C}" srcOrd="3" destOrd="0" presId="urn:microsoft.com/office/officeart/2005/8/layout/radial4"/>
    <dgm:cxn modelId="{E0C3E7D2-B893-4525-B944-29DD5F971B62}" type="presParOf" srcId="{0DA31F81-0F04-4757-9F42-B31B7CBDA6BA}" destId="{2C84262C-AA94-4661-94A3-3D5C096D58F4}" srcOrd="4" destOrd="0" presId="urn:microsoft.com/office/officeart/2005/8/layout/radial4"/>
    <dgm:cxn modelId="{8D6B6680-FCAF-4D85-ADF0-CBD87D8BCB6E}" type="presParOf" srcId="{0DA31F81-0F04-4757-9F42-B31B7CBDA6BA}" destId="{DA099E4D-4687-4BC9-9ADD-EEF75E02DB34}" srcOrd="5" destOrd="0" presId="urn:microsoft.com/office/officeart/2005/8/layout/radial4"/>
    <dgm:cxn modelId="{307D5457-CE0D-4DF0-B5F2-6A45DCD1B3CC}" type="presParOf" srcId="{0DA31F81-0F04-4757-9F42-B31B7CBDA6BA}" destId="{F336C8B3-67A0-4209-84A9-50B2E94BC19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71AE62-0BC7-4F3E-B7B0-68D58727E1B2}" type="doc">
      <dgm:prSet loTypeId="urn:microsoft.com/office/officeart/2009/3/layout/DescendingProcess" loCatId="process" qsTypeId="urn:microsoft.com/office/officeart/2005/8/quickstyle/simple1" qsCatId="simple" csTypeId="urn:microsoft.com/office/officeart/2005/8/colors/colorful2" csCatId="colorful" phldr="1"/>
      <dgm:spPr/>
      <dgm:t>
        <a:bodyPr/>
        <a:lstStyle/>
        <a:p>
          <a:endParaRPr kumimoji="1" lang="ja-JP" altLang="en-US"/>
        </a:p>
      </dgm:t>
    </dgm:pt>
    <dgm:pt modelId="{E3561F83-FF93-450D-9598-7BF3814D3DA8}">
      <dgm:prSet phldrT="[テキスト]"/>
      <dgm:spPr/>
      <dgm:t>
        <a:bodyPr/>
        <a:lstStyle/>
        <a:p>
          <a:pPr>
            <a:lnSpc>
              <a:spcPct val="100000"/>
            </a:lnSpc>
          </a:pPr>
          <a:r>
            <a:rPr kumimoji="1" lang="ja-JP" altLang="en-US" dirty="0" smtClean="0"/>
            <a:t>サンガム</a:t>
          </a:r>
          <a:r>
            <a:rPr kumimoji="1" lang="en-US" altLang="ja-JP" dirty="0" smtClean="0"/>
            <a:t>ACTIVATE</a:t>
          </a:r>
          <a:r>
            <a:rPr kumimoji="1" lang="ja-JP" altLang="en-US" dirty="0" smtClean="0"/>
            <a:t>研修　</a:t>
          </a:r>
          <a:r>
            <a:rPr kumimoji="1" lang="en-US" altLang="ja-JP" dirty="0" smtClean="0"/>
            <a:t>5</a:t>
          </a:r>
          <a:r>
            <a:rPr kumimoji="1" lang="ja-JP" altLang="en-US" dirty="0" smtClean="0"/>
            <a:t>日間（</a:t>
          </a:r>
          <a:r>
            <a:rPr kumimoji="1" lang="en-US" altLang="ja-JP" dirty="0" smtClean="0"/>
            <a:t>12</a:t>
          </a:r>
          <a:r>
            <a:rPr kumimoji="1" lang="ja-JP" altLang="en-US" dirty="0" smtClean="0"/>
            <a:t>月）</a:t>
          </a:r>
          <a:endParaRPr kumimoji="1" lang="ja-JP" altLang="en-US" dirty="0"/>
        </a:p>
      </dgm:t>
    </dgm:pt>
    <dgm:pt modelId="{521F1852-4847-4B71-B190-7BEC9533C0AD}" type="parTrans" cxnId="{42DB3AD7-7837-46E8-8C6E-ADD0F350B2B9}">
      <dgm:prSet/>
      <dgm:spPr/>
      <dgm:t>
        <a:bodyPr/>
        <a:lstStyle/>
        <a:p>
          <a:endParaRPr kumimoji="1" lang="ja-JP" altLang="en-US"/>
        </a:p>
      </dgm:t>
    </dgm:pt>
    <dgm:pt modelId="{82B22CE5-D6A8-45BB-BB34-FA664AB3E41F}" type="sibTrans" cxnId="{42DB3AD7-7837-46E8-8C6E-ADD0F350B2B9}">
      <dgm:prSet/>
      <dgm:spPr/>
      <dgm:t>
        <a:bodyPr/>
        <a:lstStyle/>
        <a:p>
          <a:endParaRPr kumimoji="1" lang="ja-JP" altLang="en-US"/>
        </a:p>
      </dgm:t>
    </dgm:pt>
    <dgm:pt modelId="{C027713E-AEA1-4E6C-8CEA-84AAC7FA637A}">
      <dgm:prSet phldrT="[テキスト]"/>
      <dgm:spPr/>
      <dgm:t>
        <a:bodyPr/>
        <a:lstStyle/>
        <a:p>
          <a:r>
            <a:rPr kumimoji="1" lang="en-US" altLang="ja-JP" dirty="0" smtClean="0"/>
            <a:t>VAV</a:t>
          </a:r>
          <a:r>
            <a:rPr kumimoji="1" lang="ja-JP" altLang="en-US" dirty="0" smtClean="0"/>
            <a:t>研修企画（企画書翻訳、</a:t>
          </a:r>
          <a:r>
            <a:rPr kumimoji="1" lang="en-US" altLang="ja-JP" dirty="0" smtClean="0"/>
            <a:t>5</a:t>
          </a:r>
          <a:r>
            <a:rPr kumimoji="1" lang="ja-JP" altLang="en-US" dirty="0" smtClean="0"/>
            <a:t>日間→</a:t>
          </a:r>
          <a:r>
            <a:rPr kumimoji="1" lang="en-US" altLang="ja-JP" dirty="0" smtClean="0"/>
            <a:t>2</a:t>
          </a:r>
          <a:r>
            <a:rPr kumimoji="1" lang="ja-JP" altLang="en-US" dirty="0" smtClean="0"/>
            <a:t>日間）（</a:t>
          </a:r>
          <a:r>
            <a:rPr kumimoji="1" lang="en-US" altLang="ja-JP" dirty="0" smtClean="0"/>
            <a:t>1</a:t>
          </a:r>
          <a:r>
            <a:rPr kumimoji="1" lang="ja-JP" altLang="en-US" dirty="0" smtClean="0"/>
            <a:t>－</a:t>
          </a:r>
          <a:r>
            <a:rPr kumimoji="1" lang="en-US" altLang="ja-JP" dirty="0" smtClean="0"/>
            <a:t>4</a:t>
          </a:r>
          <a:r>
            <a:rPr kumimoji="1" lang="ja-JP" altLang="en-US" dirty="0" smtClean="0"/>
            <a:t>月）</a:t>
          </a:r>
          <a:endParaRPr kumimoji="1" lang="ja-JP" altLang="en-US" dirty="0"/>
        </a:p>
      </dgm:t>
    </dgm:pt>
    <dgm:pt modelId="{1A9DDAC7-FBDA-436B-A2D2-F3011EE87A58}" type="parTrans" cxnId="{720D47EC-613E-4F82-A50A-C057010800AE}">
      <dgm:prSet/>
      <dgm:spPr/>
      <dgm:t>
        <a:bodyPr/>
        <a:lstStyle/>
        <a:p>
          <a:endParaRPr kumimoji="1" lang="ja-JP" altLang="en-US"/>
        </a:p>
      </dgm:t>
    </dgm:pt>
    <dgm:pt modelId="{360A0DD2-E1CE-4389-BE4A-3F15DE627018}" type="sibTrans" cxnId="{720D47EC-613E-4F82-A50A-C057010800AE}">
      <dgm:prSet/>
      <dgm:spPr/>
      <dgm:t>
        <a:bodyPr/>
        <a:lstStyle/>
        <a:p>
          <a:endParaRPr kumimoji="1" lang="ja-JP" altLang="en-US"/>
        </a:p>
      </dgm:t>
    </dgm:pt>
    <dgm:pt modelId="{68FABBD1-6CBE-480D-B50A-57BEAE6432CA}">
      <dgm:prSet phldrT="[テキスト]"/>
      <dgm:spPr/>
      <dgm:t>
        <a:bodyPr/>
        <a:lstStyle/>
        <a:p>
          <a:r>
            <a:rPr kumimoji="1" lang="ja-JP" altLang="en-US" dirty="0" smtClean="0"/>
            <a:t>企画書・講義ノート作成（</a:t>
          </a:r>
          <a:r>
            <a:rPr kumimoji="1" lang="en-US" altLang="ja-JP" dirty="0" smtClean="0"/>
            <a:t>5</a:t>
          </a:r>
          <a:r>
            <a:rPr kumimoji="1" lang="ja-JP" altLang="en-US" dirty="0" smtClean="0"/>
            <a:t>－</a:t>
          </a:r>
          <a:r>
            <a:rPr kumimoji="1" lang="en-US" altLang="ja-JP" dirty="0" smtClean="0"/>
            <a:t>9</a:t>
          </a:r>
          <a:r>
            <a:rPr kumimoji="1" lang="ja-JP" altLang="en-US" dirty="0" smtClean="0"/>
            <a:t>月）</a:t>
          </a:r>
          <a:endParaRPr kumimoji="1" lang="ja-JP" altLang="en-US" dirty="0"/>
        </a:p>
      </dgm:t>
    </dgm:pt>
    <dgm:pt modelId="{4DF328CD-9761-4749-B5BC-14C03466AF3B}" type="parTrans" cxnId="{A5A6E87F-C96D-46E6-9989-4FED3A8FE397}">
      <dgm:prSet/>
      <dgm:spPr/>
      <dgm:t>
        <a:bodyPr/>
        <a:lstStyle/>
        <a:p>
          <a:endParaRPr kumimoji="1" lang="ja-JP" altLang="en-US"/>
        </a:p>
      </dgm:t>
    </dgm:pt>
    <dgm:pt modelId="{86C106FC-1A24-478C-8964-A7C8397D7D20}" type="sibTrans" cxnId="{A5A6E87F-C96D-46E6-9989-4FED3A8FE397}">
      <dgm:prSet/>
      <dgm:spPr/>
      <dgm:t>
        <a:bodyPr/>
        <a:lstStyle/>
        <a:p>
          <a:endParaRPr kumimoji="1" lang="ja-JP" altLang="en-US"/>
        </a:p>
      </dgm:t>
    </dgm:pt>
    <dgm:pt modelId="{6A320775-8D74-4E54-B064-B9CB1CF8A3D3}">
      <dgm:prSet phldrT="[テキスト]"/>
      <dgm:spPr/>
      <dgm:t>
        <a:bodyPr/>
        <a:lstStyle/>
        <a:p>
          <a:r>
            <a:rPr kumimoji="1" lang="en-US" altLang="ja-JP" dirty="0" smtClean="0">
              <a:solidFill>
                <a:srgbClr val="0070C0"/>
              </a:solidFill>
            </a:rPr>
            <a:t>VAV</a:t>
          </a:r>
          <a:r>
            <a:rPr kumimoji="1" lang="ja-JP" altLang="en-US" dirty="0" smtClean="0">
              <a:solidFill>
                <a:srgbClr val="0070C0"/>
              </a:solidFill>
            </a:rPr>
            <a:t>トレイナー研修（</a:t>
          </a:r>
          <a:r>
            <a:rPr kumimoji="1" lang="en-US" altLang="ja-JP" dirty="0" smtClean="0">
              <a:solidFill>
                <a:srgbClr val="0070C0"/>
              </a:solidFill>
            </a:rPr>
            <a:t>2</a:t>
          </a:r>
          <a:r>
            <a:rPr kumimoji="1" lang="ja-JP" altLang="en-US" dirty="0" smtClean="0">
              <a:solidFill>
                <a:srgbClr val="0070C0"/>
              </a:solidFill>
            </a:rPr>
            <a:t>日間）（</a:t>
          </a:r>
          <a:r>
            <a:rPr kumimoji="1" lang="en-US" altLang="ja-JP" dirty="0" smtClean="0">
              <a:solidFill>
                <a:srgbClr val="0070C0"/>
              </a:solidFill>
            </a:rPr>
            <a:t>9</a:t>
          </a:r>
          <a:r>
            <a:rPr kumimoji="1" lang="ja-JP" altLang="en-US" dirty="0" smtClean="0">
              <a:solidFill>
                <a:srgbClr val="0070C0"/>
              </a:solidFill>
            </a:rPr>
            <a:t>月）</a:t>
          </a:r>
          <a:endParaRPr kumimoji="1" lang="ja-JP" altLang="en-US" dirty="0">
            <a:solidFill>
              <a:srgbClr val="0070C0"/>
            </a:solidFill>
          </a:endParaRPr>
        </a:p>
      </dgm:t>
    </dgm:pt>
    <dgm:pt modelId="{9A5B5BDD-298F-4E2B-AB98-4874ACBF5024}" type="parTrans" cxnId="{44C8B3B9-EB7D-4A62-9F3C-2A414C265336}">
      <dgm:prSet/>
      <dgm:spPr/>
      <dgm:t>
        <a:bodyPr/>
        <a:lstStyle/>
        <a:p>
          <a:endParaRPr kumimoji="1" lang="ja-JP" altLang="en-US"/>
        </a:p>
      </dgm:t>
    </dgm:pt>
    <dgm:pt modelId="{67A3A8B2-4E36-4041-87AD-3B6A77DC6222}" type="sibTrans" cxnId="{44C8B3B9-EB7D-4A62-9F3C-2A414C265336}">
      <dgm:prSet/>
      <dgm:spPr/>
      <dgm:t>
        <a:bodyPr/>
        <a:lstStyle/>
        <a:p>
          <a:endParaRPr kumimoji="1" lang="ja-JP" altLang="en-US"/>
        </a:p>
      </dgm:t>
    </dgm:pt>
    <dgm:pt modelId="{67352911-A587-4323-9387-2C8749EE2938}">
      <dgm:prSet phldrT="[テキスト]"/>
      <dgm:spPr/>
      <dgm:t>
        <a:bodyPr/>
        <a:lstStyle/>
        <a:p>
          <a:pPr>
            <a:lnSpc>
              <a:spcPct val="100000"/>
            </a:lnSpc>
          </a:pPr>
          <a:r>
            <a:rPr kumimoji="1" lang="ja-JP" altLang="en-US" dirty="0" smtClean="0">
              <a:solidFill>
                <a:srgbClr val="0070C0"/>
              </a:solidFill>
            </a:rPr>
            <a:t>地区研修準備　　（地区＋</a:t>
          </a:r>
          <a:r>
            <a:rPr kumimoji="1" lang="en-US" altLang="ja-JP" dirty="0" smtClean="0">
              <a:solidFill>
                <a:srgbClr val="0070C0"/>
              </a:solidFill>
            </a:rPr>
            <a:t>ACTIVATE</a:t>
          </a:r>
          <a:r>
            <a:rPr kumimoji="1" lang="ja-JP" altLang="en-US" dirty="0" smtClean="0">
              <a:solidFill>
                <a:srgbClr val="0070C0"/>
              </a:solidFill>
            </a:rPr>
            <a:t>）</a:t>
          </a:r>
          <a:endParaRPr kumimoji="1" lang="ja-JP" altLang="en-US" dirty="0">
            <a:solidFill>
              <a:srgbClr val="0070C0"/>
            </a:solidFill>
          </a:endParaRPr>
        </a:p>
      </dgm:t>
    </dgm:pt>
    <dgm:pt modelId="{E0CCECA8-42F3-424A-BD08-40A357DD60CC}" type="parTrans" cxnId="{98F9F121-9589-44A6-ABD8-87A949D70B2F}">
      <dgm:prSet/>
      <dgm:spPr/>
      <dgm:t>
        <a:bodyPr/>
        <a:lstStyle/>
        <a:p>
          <a:endParaRPr kumimoji="1" lang="ja-JP" altLang="en-US"/>
        </a:p>
      </dgm:t>
    </dgm:pt>
    <dgm:pt modelId="{01D1C3BD-2E36-447E-BBB0-A48594B31D74}" type="sibTrans" cxnId="{98F9F121-9589-44A6-ABD8-87A949D70B2F}">
      <dgm:prSet/>
      <dgm:spPr/>
      <dgm:t>
        <a:bodyPr/>
        <a:lstStyle/>
        <a:p>
          <a:endParaRPr kumimoji="1" lang="ja-JP" altLang="en-US"/>
        </a:p>
      </dgm:t>
    </dgm:pt>
    <dgm:pt modelId="{4429036B-125A-4667-90B7-5586ACA3DC40}">
      <dgm:prSet phldrT="[テキスト]"/>
      <dgm:spPr/>
      <dgm:t>
        <a:bodyPr/>
        <a:lstStyle/>
        <a:p>
          <a:pPr>
            <a:lnSpc>
              <a:spcPct val="100000"/>
            </a:lnSpc>
            <a:spcAft>
              <a:spcPts val="0"/>
            </a:spcAft>
          </a:pPr>
          <a:r>
            <a:rPr kumimoji="1" lang="ja-JP" altLang="en-US" dirty="0" smtClean="0">
              <a:solidFill>
                <a:srgbClr val="0070C0"/>
              </a:solidFill>
            </a:rPr>
            <a:t>地区研修実施　</a:t>
          </a:r>
          <a:endParaRPr kumimoji="1" lang="en-US" altLang="ja-JP" dirty="0" smtClean="0">
            <a:solidFill>
              <a:srgbClr val="0070C0"/>
            </a:solidFill>
          </a:endParaRPr>
        </a:p>
        <a:p>
          <a:pPr>
            <a:lnSpc>
              <a:spcPct val="100000"/>
            </a:lnSpc>
            <a:spcAft>
              <a:spcPts val="0"/>
            </a:spcAft>
          </a:pPr>
          <a:r>
            <a:rPr kumimoji="1" lang="ja-JP" altLang="en-US" dirty="0" smtClean="0">
              <a:solidFill>
                <a:srgbClr val="0070C0"/>
              </a:solidFill>
            </a:rPr>
            <a:t>（研修内容の習得）</a:t>
          </a:r>
          <a:endParaRPr kumimoji="1" lang="ja-JP" altLang="en-US" dirty="0">
            <a:solidFill>
              <a:srgbClr val="0070C0"/>
            </a:solidFill>
          </a:endParaRPr>
        </a:p>
      </dgm:t>
    </dgm:pt>
    <dgm:pt modelId="{B5E84824-532E-47CD-BC20-C1158D8553F1}" type="parTrans" cxnId="{302F14A2-A5A4-4BE6-AE40-C4804B5E0748}">
      <dgm:prSet/>
      <dgm:spPr/>
      <dgm:t>
        <a:bodyPr/>
        <a:lstStyle/>
        <a:p>
          <a:endParaRPr kumimoji="1" lang="ja-JP" altLang="en-US"/>
        </a:p>
      </dgm:t>
    </dgm:pt>
    <dgm:pt modelId="{FA6F7B5D-8A2E-482B-9137-F9954593440A}" type="sibTrans" cxnId="{302F14A2-A5A4-4BE6-AE40-C4804B5E0748}">
      <dgm:prSet/>
      <dgm:spPr/>
      <dgm:t>
        <a:bodyPr/>
        <a:lstStyle/>
        <a:p>
          <a:endParaRPr kumimoji="1" lang="ja-JP" altLang="en-US"/>
        </a:p>
      </dgm:t>
    </dgm:pt>
    <dgm:pt modelId="{60CB1DD3-D9D0-48DA-A550-AC0E403D9402}" type="pres">
      <dgm:prSet presAssocID="{2271AE62-0BC7-4F3E-B7B0-68D58727E1B2}" presName="Name0" presStyleCnt="0">
        <dgm:presLayoutVars>
          <dgm:chMax val="7"/>
          <dgm:chPref val="5"/>
        </dgm:presLayoutVars>
      </dgm:prSet>
      <dgm:spPr/>
      <dgm:t>
        <a:bodyPr/>
        <a:lstStyle/>
        <a:p>
          <a:endParaRPr kumimoji="1" lang="ja-JP" altLang="en-US"/>
        </a:p>
      </dgm:t>
    </dgm:pt>
    <dgm:pt modelId="{B033203A-8B10-4829-9766-3BB4E1C4BDD0}" type="pres">
      <dgm:prSet presAssocID="{2271AE62-0BC7-4F3E-B7B0-68D58727E1B2}" presName="arrowNode" presStyleLbl="node1" presStyleIdx="0" presStyleCnt="1"/>
      <dgm:spPr/>
    </dgm:pt>
    <dgm:pt modelId="{B59ED14E-8266-4954-9816-AACBF83F9C6B}" type="pres">
      <dgm:prSet presAssocID="{E3561F83-FF93-450D-9598-7BF3814D3DA8}" presName="txNode1" presStyleLbl="revTx" presStyleIdx="0" presStyleCnt="6" custScaleX="137840">
        <dgm:presLayoutVars>
          <dgm:bulletEnabled val="1"/>
        </dgm:presLayoutVars>
      </dgm:prSet>
      <dgm:spPr/>
      <dgm:t>
        <a:bodyPr/>
        <a:lstStyle/>
        <a:p>
          <a:endParaRPr kumimoji="1" lang="ja-JP" altLang="en-US"/>
        </a:p>
      </dgm:t>
    </dgm:pt>
    <dgm:pt modelId="{EA23F858-09E1-4F8A-AAF9-81B7CF4D3AA1}" type="pres">
      <dgm:prSet presAssocID="{C027713E-AEA1-4E6C-8CEA-84AAC7FA637A}" presName="txNode2" presStyleLbl="revTx" presStyleIdx="1" presStyleCnt="6" custLinFactNeighborX="-14961" custLinFactNeighborY="-27521">
        <dgm:presLayoutVars>
          <dgm:bulletEnabled val="1"/>
        </dgm:presLayoutVars>
      </dgm:prSet>
      <dgm:spPr/>
      <dgm:t>
        <a:bodyPr/>
        <a:lstStyle/>
        <a:p>
          <a:endParaRPr kumimoji="1" lang="ja-JP" altLang="en-US"/>
        </a:p>
      </dgm:t>
    </dgm:pt>
    <dgm:pt modelId="{CD304E41-2C3E-4B40-99F4-406FE9C48A94}" type="pres">
      <dgm:prSet presAssocID="{360A0DD2-E1CE-4389-BE4A-3F15DE627018}" presName="dotNode2" presStyleCnt="0"/>
      <dgm:spPr/>
    </dgm:pt>
    <dgm:pt modelId="{55207D4C-12B6-4715-9E42-B0FD6F5BA8A7}" type="pres">
      <dgm:prSet presAssocID="{360A0DD2-E1CE-4389-BE4A-3F15DE627018}" presName="dotRepeatNode" presStyleLbl="fgShp" presStyleIdx="0" presStyleCnt="4"/>
      <dgm:spPr/>
      <dgm:t>
        <a:bodyPr/>
        <a:lstStyle/>
        <a:p>
          <a:endParaRPr kumimoji="1" lang="ja-JP" altLang="en-US"/>
        </a:p>
      </dgm:t>
    </dgm:pt>
    <dgm:pt modelId="{9916C35E-B4C9-4FE0-AE58-5D43B67E61F6}" type="pres">
      <dgm:prSet presAssocID="{68FABBD1-6CBE-480D-B50A-57BEAE6432CA}" presName="txNode3" presStyleLbl="revTx" presStyleIdx="2" presStyleCnt="6" custScaleX="111311" custLinFactNeighborX="3606" custLinFactNeighborY="21405">
        <dgm:presLayoutVars>
          <dgm:bulletEnabled val="1"/>
        </dgm:presLayoutVars>
      </dgm:prSet>
      <dgm:spPr/>
      <dgm:t>
        <a:bodyPr/>
        <a:lstStyle/>
        <a:p>
          <a:endParaRPr kumimoji="1" lang="ja-JP" altLang="en-US"/>
        </a:p>
      </dgm:t>
    </dgm:pt>
    <dgm:pt modelId="{65E4A417-0669-4AB6-A0FC-7C1C37D27A77}" type="pres">
      <dgm:prSet presAssocID="{86C106FC-1A24-478C-8964-A7C8397D7D20}" presName="dotNode3" presStyleCnt="0"/>
      <dgm:spPr/>
    </dgm:pt>
    <dgm:pt modelId="{2858CF92-1563-4C00-A367-9FD9A475A74C}" type="pres">
      <dgm:prSet presAssocID="{86C106FC-1A24-478C-8964-A7C8397D7D20}" presName="dotRepeatNode" presStyleLbl="fgShp" presStyleIdx="1" presStyleCnt="4"/>
      <dgm:spPr/>
      <dgm:t>
        <a:bodyPr/>
        <a:lstStyle/>
        <a:p>
          <a:endParaRPr kumimoji="1" lang="ja-JP" altLang="en-US"/>
        </a:p>
      </dgm:t>
    </dgm:pt>
    <dgm:pt modelId="{A0FAE11E-A5D1-4F4D-AC49-2859FE59D0DF}" type="pres">
      <dgm:prSet presAssocID="{6A320775-8D74-4E54-B064-B9CB1CF8A3D3}" presName="txNode4" presStyleLbl="revTx" presStyleIdx="3" presStyleCnt="6" custScaleX="113079" custLinFactNeighborX="-3005" custLinFactNeighborY="-9174">
        <dgm:presLayoutVars>
          <dgm:bulletEnabled val="1"/>
        </dgm:presLayoutVars>
      </dgm:prSet>
      <dgm:spPr/>
      <dgm:t>
        <a:bodyPr/>
        <a:lstStyle/>
        <a:p>
          <a:endParaRPr kumimoji="1" lang="ja-JP" altLang="en-US"/>
        </a:p>
      </dgm:t>
    </dgm:pt>
    <dgm:pt modelId="{838F1A9C-FEC1-4EA0-B8FE-774D2AF73B78}" type="pres">
      <dgm:prSet presAssocID="{67A3A8B2-4E36-4041-87AD-3B6A77DC6222}" presName="dotNode4" presStyleCnt="0"/>
      <dgm:spPr/>
    </dgm:pt>
    <dgm:pt modelId="{2C3CD314-89D8-4213-9B8F-E0BE7F4BE6E7}" type="pres">
      <dgm:prSet presAssocID="{67A3A8B2-4E36-4041-87AD-3B6A77DC6222}" presName="dotRepeatNode" presStyleLbl="fgShp" presStyleIdx="2" presStyleCnt="4"/>
      <dgm:spPr/>
      <dgm:t>
        <a:bodyPr/>
        <a:lstStyle/>
        <a:p>
          <a:endParaRPr kumimoji="1" lang="ja-JP" altLang="en-US"/>
        </a:p>
      </dgm:t>
    </dgm:pt>
    <dgm:pt modelId="{7852A668-F2BB-4921-A9A8-4529E0706358}" type="pres">
      <dgm:prSet presAssocID="{67352911-A587-4323-9387-2C8749EE2938}" presName="txNode5" presStyleLbl="revTx" presStyleIdx="4" presStyleCnt="6" custScaleX="71671" custLinFactNeighborX="16578" custLinFactNeighborY="25992">
        <dgm:presLayoutVars>
          <dgm:bulletEnabled val="1"/>
        </dgm:presLayoutVars>
      </dgm:prSet>
      <dgm:spPr/>
      <dgm:t>
        <a:bodyPr/>
        <a:lstStyle/>
        <a:p>
          <a:endParaRPr kumimoji="1" lang="ja-JP" altLang="en-US"/>
        </a:p>
      </dgm:t>
    </dgm:pt>
    <dgm:pt modelId="{EA2554E7-05DD-49B1-A15C-38E2E4C23F59}" type="pres">
      <dgm:prSet presAssocID="{01D1C3BD-2E36-447E-BBB0-A48594B31D74}" presName="dotNode5" presStyleCnt="0"/>
      <dgm:spPr/>
    </dgm:pt>
    <dgm:pt modelId="{0223CD5B-BB86-4850-87B9-D93AC1F753DA}" type="pres">
      <dgm:prSet presAssocID="{01D1C3BD-2E36-447E-BBB0-A48594B31D74}" presName="dotRepeatNode" presStyleLbl="fgShp" presStyleIdx="3" presStyleCnt="4"/>
      <dgm:spPr/>
      <dgm:t>
        <a:bodyPr/>
        <a:lstStyle/>
        <a:p>
          <a:endParaRPr kumimoji="1" lang="ja-JP" altLang="en-US"/>
        </a:p>
      </dgm:t>
    </dgm:pt>
    <dgm:pt modelId="{18980A8C-68EE-4C72-B38E-D1E028FE0D27}" type="pres">
      <dgm:prSet presAssocID="{4429036B-125A-4667-90B7-5586ACA3DC40}" presName="txNode6" presStyleLbl="revTx" presStyleIdx="5" presStyleCnt="6">
        <dgm:presLayoutVars>
          <dgm:bulletEnabled val="1"/>
        </dgm:presLayoutVars>
      </dgm:prSet>
      <dgm:spPr/>
      <dgm:t>
        <a:bodyPr/>
        <a:lstStyle/>
        <a:p>
          <a:endParaRPr kumimoji="1" lang="ja-JP" altLang="en-US"/>
        </a:p>
      </dgm:t>
    </dgm:pt>
  </dgm:ptLst>
  <dgm:cxnLst>
    <dgm:cxn modelId="{1FDF56D9-377C-4D80-BFF4-8D1F426D7167}" type="presOf" srcId="{4429036B-125A-4667-90B7-5586ACA3DC40}" destId="{18980A8C-68EE-4C72-B38E-D1E028FE0D27}" srcOrd="0" destOrd="0" presId="urn:microsoft.com/office/officeart/2009/3/layout/DescendingProcess"/>
    <dgm:cxn modelId="{720D47EC-613E-4F82-A50A-C057010800AE}" srcId="{2271AE62-0BC7-4F3E-B7B0-68D58727E1B2}" destId="{C027713E-AEA1-4E6C-8CEA-84AAC7FA637A}" srcOrd="1" destOrd="0" parTransId="{1A9DDAC7-FBDA-436B-A2D2-F3011EE87A58}" sibTransId="{360A0DD2-E1CE-4389-BE4A-3F15DE627018}"/>
    <dgm:cxn modelId="{302F14A2-A5A4-4BE6-AE40-C4804B5E0748}" srcId="{2271AE62-0BC7-4F3E-B7B0-68D58727E1B2}" destId="{4429036B-125A-4667-90B7-5586ACA3DC40}" srcOrd="5" destOrd="0" parTransId="{B5E84824-532E-47CD-BC20-C1158D8553F1}" sibTransId="{FA6F7B5D-8A2E-482B-9137-F9954593440A}"/>
    <dgm:cxn modelId="{38AA2D57-83B3-4363-9CD2-73F2224D4DE5}" type="presOf" srcId="{01D1C3BD-2E36-447E-BBB0-A48594B31D74}" destId="{0223CD5B-BB86-4850-87B9-D93AC1F753DA}" srcOrd="0" destOrd="0" presId="urn:microsoft.com/office/officeart/2009/3/layout/DescendingProcess"/>
    <dgm:cxn modelId="{42DB3AD7-7837-46E8-8C6E-ADD0F350B2B9}" srcId="{2271AE62-0BC7-4F3E-B7B0-68D58727E1B2}" destId="{E3561F83-FF93-450D-9598-7BF3814D3DA8}" srcOrd="0" destOrd="0" parTransId="{521F1852-4847-4B71-B190-7BEC9533C0AD}" sibTransId="{82B22CE5-D6A8-45BB-BB34-FA664AB3E41F}"/>
    <dgm:cxn modelId="{98F9F121-9589-44A6-ABD8-87A949D70B2F}" srcId="{2271AE62-0BC7-4F3E-B7B0-68D58727E1B2}" destId="{67352911-A587-4323-9387-2C8749EE2938}" srcOrd="4" destOrd="0" parTransId="{E0CCECA8-42F3-424A-BD08-40A357DD60CC}" sibTransId="{01D1C3BD-2E36-447E-BBB0-A48594B31D74}"/>
    <dgm:cxn modelId="{6CF9E42F-D66B-4EB6-9B75-941A2FA363F9}" type="presOf" srcId="{C027713E-AEA1-4E6C-8CEA-84AAC7FA637A}" destId="{EA23F858-09E1-4F8A-AAF9-81B7CF4D3AA1}" srcOrd="0" destOrd="0" presId="urn:microsoft.com/office/officeart/2009/3/layout/DescendingProcess"/>
    <dgm:cxn modelId="{0C8107DC-240D-4E8E-BCE8-288F9491B59D}" type="presOf" srcId="{68FABBD1-6CBE-480D-B50A-57BEAE6432CA}" destId="{9916C35E-B4C9-4FE0-AE58-5D43B67E61F6}" srcOrd="0" destOrd="0" presId="urn:microsoft.com/office/officeart/2009/3/layout/DescendingProcess"/>
    <dgm:cxn modelId="{4754D82C-D1F0-40DD-8C1B-7FD977AE087D}" type="presOf" srcId="{67352911-A587-4323-9387-2C8749EE2938}" destId="{7852A668-F2BB-4921-A9A8-4529E0706358}" srcOrd="0" destOrd="0" presId="urn:microsoft.com/office/officeart/2009/3/layout/DescendingProcess"/>
    <dgm:cxn modelId="{F83199BC-E33D-4085-8E79-5C726A017DF5}" type="presOf" srcId="{360A0DD2-E1CE-4389-BE4A-3F15DE627018}" destId="{55207D4C-12B6-4715-9E42-B0FD6F5BA8A7}" srcOrd="0" destOrd="0" presId="urn:microsoft.com/office/officeart/2009/3/layout/DescendingProcess"/>
    <dgm:cxn modelId="{57B91013-499F-46BF-A5CF-403EC5A04C45}" type="presOf" srcId="{E3561F83-FF93-450D-9598-7BF3814D3DA8}" destId="{B59ED14E-8266-4954-9816-AACBF83F9C6B}" srcOrd="0" destOrd="0" presId="urn:microsoft.com/office/officeart/2009/3/layout/DescendingProcess"/>
    <dgm:cxn modelId="{FF0AA600-D79E-457A-AD85-25F22336FF48}" type="presOf" srcId="{6A320775-8D74-4E54-B064-B9CB1CF8A3D3}" destId="{A0FAE11E-A5D1-4F4D-AC49-2859FE59D0DF}" srcOrd="0" destOrd="0" presId="urn:microsoft.com/office/officeart/2009/3/layout/DescendingProcess"/>
    <dgm:cxn modelId="{12D1243B-EC10-467E-B407-86E9489A4A83}" type="presOf" srcId="{86C106FC-1A24-478C-8964-A7C8397D7D20}" destId="{2858CF92-1563-4C00-A367-9FD9A475A74C}" srcOrd="0" destOrd="0" presId="urn:microsoft.com/office/officeart/2009/3/layout/DescendingProcess"/>
    <dgm:cxn modelId="{F81C1439-96D0-44E5-9E13-5FF1BB91EF9B}" type="presOf" srcId="{67A3A8B2-4E36-4041-87AD-3B6A77DC6222}" destId="{2C3CD314-89D8-4213-9B8F-E0BE7F4BE6E7}" srcOrd="0" destOrd="0" presId="urn:microsoft.com/office/officeart/2009/3/layout/DescendingProcess"/>
    <dgm:cxn modelId="{4F08BF4A-D86A-4EF3-8BF6-2C77A9636F98}" type="presOf" srcId="{2271AE62-0BC7-4F3E-B7B0-68D58727E1B2}" destId="{60CB1DD3-D9D0-48DA-A550-AC0E403D9402}" srcOrd="0" destOrd="0" presId="urn:microsoft.com/office/officeart/2009/3/layout/DescendingProcess"/>
    <dgm:cxn modelId="{A5A6E87F-C96D-46E6-9989-4FED3A8FE397}" srcId="{2271AE62-0BC7-4F3E-B7B0-68D58727E1B2}" destId="{68FABBD1-6CBE-480D-B50A-57BEAE6432CA}" srcOrd="2" destOrd="0" parTransId="{4DF328CD-9761-4749-B5BC-14C03466AF3B}" sibTransId="{86C106FC-1A24-478C-8964-A7C8397D7D20}"/>
    <dgm:cxn modelId="{44C8B3B9-EB7D-4A62-9F3C-2A414C265336}" srcId="{2271AE62-0BC7-4F3E-B7B0-68D58727E1B2}" destId="{6A320775-8D74-4E54-B064-B9CB1CF8A3D3}" srcOrd="3" destOrd="0" parTransId="{9A5B5BDD-298F-4E2B-AB98-4874ACBF5024}" sibTransId="{67A3A8B2-4E36-4041-87AD-3B6A77DC6222}"/>
    <dgm:cxn modelId="{B885A624-71D7-4079-801E-E698E9696985}" type="presParOf" srcId="{60CB1DD3-D9D0-48DA-A550-AC0E403D9402}" destId="{B033203A-8B10-4829-9766-3BB4E1C4BDD0}" srcOrd="0" destOrd="0" presId="urn:microsoft.com/office/officeart/2009/3/layout/DescendingProcess"/>
    <dgm:cxn modelId="{A02B9DD8-B1BC-4BFA-AE5E-D8C315C0131A}" type="presParOf" srcId="{60CB1DD3-D9D0-48DA-A550-AC0E403D9402}" destId="{B59ED14E-8266-4954-9816-AACBF83F9C6B}" srcOrd="1" destOrd="0" presId="urn:microsoft.com/office/officeart/2009/3/layout/DescendingProcess"/>
    <dgm:cxn modelId="{0CFD793A-A95D-4BF8-9C73-C4230D244C8F}" type="presParOf" srcId="{60CB1DD3-D9D0-48DA-A550-AC0E403D9402}" destId="{EA23F858-09E1-4F8A-AAF9-81B7CF4D3AA1}" srcOrd="2" destOrd="0" presId="urn:microsoft.com/office/officeart/2009/3/layout/DescendingProcess"/>
    <dgm:cxn modelId="{00FC0AE0-10FC-471F-ACA2-F722E9242E4B}" type="presParOf" srcId="{60CB1DD3-D9D0-48DA-A550-AC0E403D9402}" destId="{CD304E41-2C3E-4B40-99F4-406FE9C48A94}" srcOrd="3" destOrd="0" presId="urn:microsoft.com/office/officeart/2009/3/layout/DescendingProcess"/>
    <dgm:cxn modelId="{077C9DB0-2B16-423D-A9DF-E21E1A276ADF}" type="presParOf" srcId="{CD304E41-2C3E-4B40-99F4-406FE9C48A94}" destId="{55207D4C-12B6-4715-9E42-B0FD6F5BA8A7}" srcOrd="0" destOrd="0" presId="urn:microsoft.com/office/officeart/2009/3/layout/DescendingProcess"/>
    <dgm:cxn modelId="{C578ABF1-F133-4E29-AEDC-A25D55300A32}" type="presParOf" srcId="{60CB1DD3-D9D0-48DA-A550-AC0E403D9402}" destId="{9916C35E-B4C9-4FE0-AE58-5D43B67E61F6}" srcOrd="4" destOrd="0" presId="urn:microsoft.com/office/officeart/2009/3/layout/DescendingProcess"/>
    <dgm:cxn modelId="{C779EFF1-300E-4ADA-9404-F65D42FF82D2}" type="presParOf" srcId="{60CB1DD3-D9D0-48DA-A550-AC0E403D9402}" destId="{65E4A417-0669-4AB6-A0FC-7C1C37D27A77}" srcOrd="5" destOrd="0" presId="urn:microsoft.com/office/officeart/2009/3/layout/DescendingProcess"/>
    <dgm:cxn modelId="{E1995CFD-A9AA-4711-B941-46CB102DD002}" type="presParOf" srcId="{65E4A417-0669-4AB6-A0FC-7C1C37D27A77}" destId="{2858CF92-1563-4C00-A367-9FD9A475A74C}" srcOrd="0" destOrd="0" presId="urn:microsoft.com/office/officeart/2009/3/layout/DescendingProcess"/>
    <dgm:cxn modelId="{FFD3FC35-0BF7-4920-AE14-9F99BE1546B7}" type="presParOf" srcId="{60CB1DD3-D9D0-48DA-A550-AC0E403D9402}" destId="{A0FAE11E-A5D1-4F4D-AC49-2859FE59D0DF}" srcOrd="6" destOrd="0" presId="urn:microsoft.com/office/officeart/2009/3/layout/DescendingProcess"/>
    <dgm:cxn modelId="{3E85C5D1-6745-484C-82DA-0EE8B414069C}" type="presParOf" srcId="{60CB1DD3-D9D0-48DA-A550-AC0E403D9402}" destId="{838F1A9C-FEC1-4EA0-B8FE-774D2AF73B78}" srcOrd="7" destOrd="0" presId="urn:microsoft.com/office/officeart/2009/3/layout/DescendingProcess"/>
    <dgm:cxn modelId="{492E5BA2-4DB1-4D89-9EDE-7739F01093C1}" type="presParOf" srcId="{838F1A9C-FEC1-4EA0-B8FE-774D2AF73B78}" destId="{2C3CD314-89D8-4213-9B8F-E0BE7F4BE6E7}" srcOrd="0" destOrd="0" presId="urn:microsoft.com/office/officeart/2009/3/layout/DescendingProcess"/>
    <dgm:cxn modelId="{9C1BF20E-DA77-4AED-B82B-7C09E6C5B8DA}" type="presParOf" srcId="{60CB1DD3-D9D0-48DA-A550-AC0E403D9402}" destId="{7852A668-F2BB-4921-A9A8-4529E0706358}" srcOrd="8" destOrd="0" presId="urn:microsoft.com/office/officeart/2009/3/layout/DescendingProcess"/>
    <dgm:cxn modelId="{F3999775-2BAF-4AB3-B4F4-700B76A0CCAF}" type="presParOf" srcId="{60CB1DD3-D9D0-48DA-A550-AC0E403D9402}" destId="{EA2554E7-05DD-49B1-A15C-38E2E4C23F59}" srcOrd="9" destOrd="0" presId="urn:microsoft.com/office/officeart/2009/3/layout/DescendingProcess"/>
    <dgm:cxn modelId="{E90E53BF-E3E7-4171-A2FE-3F2429F516D1}" type="presParOf" srcId="{EA2554E7-05DD-49B1-A15C-38E2E4C23F59}" destId="{0223CD5B-BB86-4850-87B9-D93AC1F753DA}" srcOrd="0" destOrd="0" presId="urn:microsoft.com/office/officeart/2009/3/layout/DescendingProcess"/>
    <dgm:cxn modelId="{B42BCBEB-FCED-4D89-BA53-B044EEA850E2}" type="presParOf" srcId="{60CB1DD3-D9D0-48DA-A550-AC0E403D9402}" destId="{18980A8C-68EE-4C72-B38E-D1E028FE0D27}"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9FD9BFF-5942-41E4-8492-F1BEC3EEF941}" type="datetimeFigureOut">
              <a:rPr lang="ja-JP" altLang="en-US"/>
              <a:pPr>
                <a:defRPr/>
              </a:pPr>
              <a:t>2015/12/25</a:t>
            </a:fld>
            <a:endParaRPr lang="ja-JP" altLang="en-US"/>
          </a:p>
        </p:txBody>
      </p:sp>
      <p:sp>
        <p:nvSpPr>
          <p:cNvPr id="4" name="スライド イメージ プレースホルダー 3"/>
          <p:cNvSpPr>
            <a:spLocks noGrp="1" noRot="1" noChangeAspect="1"/>
          </p:cNvSpPr>
          <p:nvPr>
            <p:ph type="sldImg" idx="2"/>
          </p:nvPr>
        </p:nvSpPr>
        <p:spPr>
          <a:xfrm>
            <a:off x="693738" y="739775"/>
            <a:ext cx="5348287" cy="3703638"/>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ー 4"/>
          <p:cNvSpPr>
            <a:spLocks noGrp="1"/>
          </p:cNvSpPr>
          <p:nvPr>
            <p:ph type="body" sz="quarter" idx="3"/>
          </p:nvPr>
        </p:nvSpPr>
        <p:spPr>
          <a:xfrm>
            <a:off x="673100" y="4689475"/>
            <a:ext cx="5389563" cy="4443413"/>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37736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736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CBB7641-653B-4C28-AFBE-414ECB718BE5}" type="slidenum">
              <a:rPr lang="ja-JP" altLang="en-US"/>
              <a:pPr>
                <a:defRPr/>
              </a:pPr>
              <a:t>‹#›</a:t>
            </a:fld>
            <a:endParaRPr lang="ja-JP" altLang="en-US"/>
          </a:p>
        </p:txBody>
      </p:sp>
    </p:spTree>
    <p:extLst>
      <p:ext uri="{BB962C8B-B14F-4D97-AF65-F5344CB8AC3E}">
        <p14:creationId xmlns:p14="http://schemas.microsoft.com/office/powerpoint/2010/main" val="2196497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xfrm>
            <a:off x="295275" y="422275"/>
            <a:ext cx="2949575" cy="20431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E4E953C-9A54-4555-AC2B-B838641F4B04}" type="slidenum">
              <a:rPr lang="ja-JP" altLang="en-US" smtClean="0"/>
              <a:pPr>
                <a:spcBef>
                  <a:spcPct val="0"/>
                </a:spcBef>
              </a:pPr>
              <a:t>1</a:t>
            </a:fld>
            <a:endParaRPr lang="ja-JP" altLang="en-US" smtClean="0"/>
          </a:p>
        </p:txBody>
      </p:sp>
    </p:spTree>
    <p:extLst>
      <p:ext uri="{BB962C8B-B14F-4D97-AF65-F5344CB8AC3E}">
        <p14:creationId xmlns:p14="http://schemas.microsoft.com/office/powerpoint/2010/main" val="361599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39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204CEA73-B9EB-4A06-8EA0-1D52A25D94D4}" type="slidenum">
              <a:rPr lang="ja-JP" altLang="en-US" sz="1200" smtClean="0"/>
              <a:pPr/>
              <a:t>10</a:t>
            </a:fld>
            <a:endParaRPr lang="ja-JP" altLang="en-US" sz="1200" smtClean="0"/>
          </a:p>
        </p:txBody>
      </p:sp>
    </p:spTree>
    <p:extLst>
      <p:ext uri="{BB962C8B-B14F-4D97-AF65-F5344CB8AC3E}">
        <p14:creationId xmlns:p14="http://schemas.microsoft.com/office/powerpoint/2010/main" val="1114913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378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007F3940-3B97-4925-BCAF-00ECB7D8C52E}" type="slidenum">
              <a:rPr lang="ja-JP" altLang="en-US" sz="1200" smtClean="0"/>
              <a:pPr/>
              <a:t>11</a:t>
            </a:fld>
            <a:endParaRPr lang="ja-JP" altLang="en-US" sz="1200" smtClean="0"/>
          </a:p>
        </p:txBody>
      </p:sp>
    </p:spTree>
    <p:extLst>
      <p:ext uri="{BB962C8B-B14F-4D97-AF65-F5344CB8AC3E}">
        <p14:creationId xmlns:p14="http://schemas.microsoft.com/office/powerpoint/2010/main" val="655600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p>
        </p:txBody>
      </p:sp>
      <p:sp>
        <p:nvSpPr>
          <p:cNvPr id="419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52AFE46B-CE80-4E00-B362-CE62FA30FD2B}" type="slidenum">
              <a:rPr lang="ja-JP" altLang="en-US" smtClean="0"/>
              <a:pPr>
                <a:spcBef>
                  <a:spcPct val="0"/>
                </a:spcBef>
              </a:pPr>
              <a:t>12</a:t>
            </a:fld>
            <a:endParaRPr lang="ja-JP" altLang="en-US" smtClean="0"/>
          </a:p>
        </p:txBody>
      </p:sp>
    </p:spTree>
    <p:extLst>
      <p:ext uri="{BB962C8B-B14F-4D97-AF65-F5344CB8AC3E}">
        <p14:creationId xmlns:p14="http://schemas.microsoft.com/office/powerpoint/2010/main" val="412457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839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D714AA40-D220-431F-B9B1-51144AD2C3FB}" type="slidenum">
              <a:rPr lang="ja-JP" altLang="en-US" sz="1200" smtClean="0"/>
              <a:pPr/>
              <a:t>13</a:t>
            </a:fld>
            <a:endParaRPr lang="ja-JP" altLang="en-US" sz="1200" smtClean="0"/>
          </a:p>
        </p:txBody>
      </p:sp>
    </p:spTree>
    <p:extLst>
      <p:ext uri="{BB962C8B-B14F-4D97-AF65-F5344CB8AC3E}">
        <p14:creationId xmlns:p14="http://schemas.microsoft.com/office/powerpoint/2010/main" val="266788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smtClean="0"/>
          </a:p>
        </p:txBody>
      </p:sp>
      <p:sp>
        <p:nvSpPr>
          <p:cNvPr id="921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5D10B7D0-E809-431E-A0A5-069882A7649D}" type="slidenum">
              <a:rPr lang="ja-JP" altLang="en-US" sz="1200" smtClean="0"/>
              <a:pPr/>
              <a:t>14</a:t>
            </a:fld>
            <a:endParaRPr lang="ja-JP" altLang="en-US" sz="1200" smtClean="0"/>
          </a:p>
        </p:txBody>
      </p:sp>
    </p:spTree>
    <p:extLst>
      <p:ext uri="{BB962C8B-B14F-4D97-AF65-F5344CB8AC3E}">
        <p14:creationId xmlns:p14="http://schemas.microsoft.com/office/powerpoint/2010/main" val="343033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a:defRPr/>
            </a:pPr>
            <a:r>
              <a:rPr lang="ja-JP" altLang="en-US" sz="1050" dirty="0" smtClean="0"/>
              <a:t>このプログラムは、参加者の知識と理解を高めるために</a:t>
            </a:r>
            <a:r>
              <a:rPr lang="en-US" altLang="ja-JP" sz="1050" dirty="0" smtClean="0"/>
              <a:t>6</a:t>
            </a:r>
            <a:r>
              <a:rPr lang="ja-JP" altLang="en-US" sz="1050" dirty="0" err="1" smtClean="0"/>
              <a:t>つの</a:t>
            </a:r>
            <a:r>
              <a:rPr lang="ja-JP" altLang="en-US" sz="1050" dirty="0" smtClean="0"/>
              <a:t>ステップで構成されています。各ステップのねらいと成果は以下のとお りです。</a:t>
            </a:r>
          </a:p>
          <a:p>
            <a:pPr>
              <a:defRPr/>
            </a:pPr>
            <a:endParaRPr lang="en-US" altLang="ja-JP" sz="1050" dirty="0" smtClean="0"/>
          </a:p>
          <a:p>
            <a:pPr>
              <a:defRPr/>
            </a:pPr>
            <a:r>
              <a:rPr lang="ja-JP" altLang="en-US" sz="1050" dirty="0" smtClean="0"/>
              <a:t>ステップ</a:t>
            </a:r>
            <a:r>
              <a:rPr lang="en-US" altLang="ja-JP" sz="1050" dirty="0" smtClean="0"/>
              <a:t>1.</a:t>
            </a:r>
            <a:r>
              <a:rPr lang="ja-JP" altLang="en-US" sz="1050" dirty="0" smtClean="0"/>
              <a:t>始める </a:t>
            </a:r>
            <a:endParaRPr lang="en-US" altLang="ja-JP" sz="1050" dirty="0" smtClean="0"/>
          </a:p>
          <a:p>
            <a:pPr>
              <a:defRPr/>
            </a:pPr>
            <a:r>
              <a:rPr lang="ja-JP" altLang="en-US" sz="1050" dirty="0" smtClean="0"/>
              <a:t>子どもや若い人たちがジェンダーの不平等と少女や若い女性に対する暴力について合うための安心・安全で支援的な場の構築を始める</a:t>
            </a:r>
          </a:p>
          <a:p>
            <a:pPr>
              <a:defRPr/>
            </a:pPr>
            <a:endParaRPr lang="en-US" altLang="ja-JP" sz="1050" dirty="0" smtClean="0"/>
          </a:p>
          <a:p>
            <a:pPr>
              <a:defRPr/>
            </a:pPr>
            <a:r>
              <a:rPr lang="ja-JP" altLang="en-US" sz="1050" dirty="0" smtClean="0"/>
              <a:t>ステップ</a:t>
            </a:r>
            <a:r>
              <a:rPr lang="en-US" altLang="ja-JP" sz="1050" dirty="0" smtClean="0"/>
              <a:t>2.</a:t>
            </a:r>
            <a:r>
              <a:rPr lang="ja-JP" altLang="en-US" sz="1050" dirty="0" smtClean="0"/>
              <a:t>考える </a:t>
            </a:r>
            <a:endParaRPr lang="en-US" altLang="ja-JP" sz="1050" dirty="0" smtClean="0"/>
          </a:p>
          <a:p>
            <a:pPr>
              <a:defRPr/>
            </a:pPr>
            <a:r>
              <a:rPr lang="ja-JP" altLang="en-US" sz="1050" dirty="0" smtClean="0"/>
              <a:t>ジェンダーの平等と「自分」について考える。ジェンダーによる役割、規範、期待について理解し、平等を促進し始める</a:t>
            </a:r>
          </a:p>
          <a:p>
            <a:pPr>
              <a:defRPr/>
            </a:pPr>
            <a:endParaRPr lang="en-US" altLang="ja-JP" sz="1050" dirty="0" smtClean="0"/>
          </a:p>
          <a:p>
            <a:pPr>
              <a:defRPr/>
            </a:pPr>
            <a:r>
              <a:rPr lang="ja-JP" altLang="en-US" sz="1050" dirty="0" smtClean="0"/>
              <a:t>ステップ</a:t>
            </a:r>
            <a:r>
              <a:rPr lang="en-US" altLang="ja-JP" sz="1050" dirty="0" smtClean="0"/>
              <a:t>3.</a:t>
            </a:r>
            <a:r>
              <a:rPr lang="ja-JP" altLang="en-US" sz="1050" dirty="0" smtClean="0"/>
              <a:t>理解する </a:t>
            </a:r>
            <a:endParaRPr lang="en-US" altLang="ja-JP" sz="1050" dirty="0" smtClean="0"/>
          </a:p>
          <a:p>
            <a:pPr>
              <a:defRPr/>
            </a:pPr>
            <a:r>
              <a:rPr lang="ja-JP" altLang="en-US" sz="1050" dirty="0" smtClean="0"/>
              <a:t>少女に対するさまざまな形態の暴力を明確にし、暴力の兆候を見分ける</a:t>
            </a:r>
          </a:p>
          <a:p>
            <a:pPr>
              <a:defRPr/>
            </a:pPr>
            <a:endParaRPr lang="en-US" altLang="ja-JP" sz="1050" dirty="0" smtClean="0"/>
          </a:p>
          <a:p>
            <a:pPr>
              <a:defRPr/>
            </a:pPr>
            <a:r>
              <a:rPr lang="ja-JP" altLang="en-US" sz="1050" dirty="0" smtClean="0"/>
              <a:t>ステップ</a:t>
            </a:r>
            <a:r>
              <a:rPr lang="en-US" altLang="ja-JP" sz="1050" dirty="0" smtClean="0"/>
              <a:t>4.</a:t>
            </a:r>
            <a:r>
              <a:rPr lang="ja-JP" altLang="en-US" sz="1050" dirty="0" smtClean="0"/>
              <a:t>支援する </a:t>
            </a:r>
            <a:endParaRPr lang="en-US" altLang="ja-JP" sz="1050" dirty="0" smtClean="0"/>
          </a:p>
          <a:p>
            <a:pPr>
              <a:defRPr/>
            </a:pPr>
            <a:r>
              <a:rPr lang="ja-JP" altLang="en-US" sz="1050" dirty="0" smtClean="0"/>
              <a:t>互いを尊重する関係を支援する  </a:t>
            </a:r>
            <a:endParaRPr lang="en-US" altLang="ja-JP" sz="1050" dirty="0" smtClean="0"/>
          </a:p>
          <a:p>
            <a:pPr>
              <a:defRPr/>
            </a:pPr>
            <a:r>
              <a:rPr lang="ja-JP" altLang="en-US" sz="1050" dirty="0" smtClean="0"/>
              <a:t>自分自身の人間関係を築き自分の友達を支えるための技術を身につける</a:t>
            </a:r>
          </a:p>
          <a:p>
            <a:pPr>
              <a:defRPr/>
            </a:pPr>
            <a:endParaRPr lang="en-US" altLang="ja-JP" sz="1050" dirty="0" smtClean="0"/>
          </a:p>
          <a:p>
            <a:pPr>
              <a:defRPr/>
            </a:pPr>
            <a:r>
              <a:rPr lang="ja-JP" altLang="en-US" sz="1050" dirty="0" smtClean="0"/>
              <a:t>ステップ</a:t>
            </a:r>
            <a:r>
              <a:rPr lang="en-US" altLang="ja-JP" sz="1050" dirty="0" smtClean="0"/>
              <a:t>5.</a:t>
            </a:r>
            <a:r>
              <a:rPr lang="ja-JP" altLang="en-US" sz="1050" dirty="0" smtClean="0"/>
              <a:t>声をあげる </a:t>
            </a:r>
            <a:endParaRPr lang="en-US" altLang="ja-JP" sz="1050" dirty="0" smtClean="0"/>
          </a:p>
          <a:p>
            <a:pPr>
              <a:defRPr/>
            </a:pPr>
            <a:r>
              <a:rPr lang="ja-JP" altLang="en-US" sz="1050" dirty="0" smtClean="0"/>
              <a:t>少女の権利のために声をあげ、女性と少女の人権に対する人々の意識を高める</a:t>
            </a:r>
          </a:p>
          <a:p>
            <a:pPr>
              <a:defRPr/>
            </a:pPr>
            <a:endParaRPr lang="en-US" altLang="ja-JP" sz="1050" dirty="0" smtClean="0"/>
          </a:p>
          <a:p>
            <a:pPr>
              <a:defRPr/>
            </a:pPr>
            <a:r>
              <a:rPr lang="ja-JP" altLang="en-US" sz="1050" dirty="0" smtClean="0"/>
              <a:t>ステップ</a:t>
            </a:r>
            <a:r>
              <a:rPr lang="en-US" altLang="ja-JP" sz="1050" dirty="0" smtClean="0"/>
              <a:t>6.</a:t>
            </a:r>
            <a:r>
              <a:rPr lang="ja-JP" altLang="en-US" sz="1050" dirty="0" smtClean="0"/>
              <a:t>行動を起こす </a:t>
            </a:r>
            <a:endParaRPr lang="en-US" altLang="ja-JP" sz="1050" dirty="0" smtClean="0"/>
          </a:p>
          <a:p>
            <a:pPr>
              <a:defRPr/>
            </a:pPr>
            <a:r>
              <a:rPr lang="ja-JP" altLang="en-US" sz="1050" dirty="0" smtClean="0"/>
              <a:t>暴力根絶に向けた行動を起こす  </a:t>
            </a:r>
            <a:endParaRPr lang="en-US" altLang="ja-JP" sz="1050" dirty="0" smtClean="0"/>
          </a:p>
          <a:p>
            <a:pPr>
              <a:defRPr/>
            </a:pPr>
            <a:r>
              <a:rPr lang="ja-JP" altLang="en-US" sz="1050" dirty="0" smtClean="0"/>
              <a:t>地域社会の中で、少女や若い女性に対する暴力根絶に向けた意識向上のためのキャンペーンや活動を企画し実施する</a:t>
            </a:r>
          </a:p>
          <a:p>
            <a:pPr>
              <a:defRPr/>
            </a:pPr>
            <a:endParaRPr lang="en-US" altLang="ja-JP" sz="1050" dirty="0" smtClean="0"/>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F6E318DB-DFA1-4DC7-A08F-EDD00796C702}" type="slidenum">
              <a:rPr lang="ja-JP" altLang="en-US" sz="1200" smtClean="0"/>
              <a:pPr/>
              <a:t>15</a:t>
            </a:fld>
            <a:endParaRPr lang="ja-JP" altLang="en-US" sz="1200" smtClean="0"/>
          </a:p>
        </p:txBody>
      </p:sp>
    </p:spTree>
    <p:extLst>
      <p:ext uri="{BB962C8B-B14F-4D97-AF65-F5344CB8AC3E}">
        <p14:creationId xmlns:p14="http://schemas.microsoft.com/office/powerpoint/2010/main" val="1805207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16</a:t>
            </a:fld>
            <a:endParaRPr lang="ja-JP" altLang="en-US"/>
          </a:p>
        </p:txBody>
      </p:sp>
    </p:spTree>
    <p:extLst>
      <p:ext uri="{BB962C8B-B14F-4D97-AF65-F5344CB8AC3E}">
        <p14:creationId xmlns:p14="http://schemas.microsoft.com/office/powerpoint/2010/main" val="392773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a:defRPr/>
            </a:pPr>
            <a:endParaRPr lang="ja-JP" altLang="en-US" sz="1050" dirty="0"/>
          </a:p>
        </p:txBody>
      </p:sp>
      <p:sp>
        <p:nvSpPr>
          <p:cNvPr id="962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36E396E0-42C0-4515-BD1C-8D61C44EF652}" type="slidenum">
              <a:rPr lang="ja-JP" altLang="en-US" sz="1200" smtClean="0"/>
              <a:pPr/>
              <a:t>17</a:t>
            </a:fld>
            <a:endParaRPr lang="ja-JP" altLang="en-US" sz="1200" smtClean="0"/>
          </a:p>
        </p:txBody>
      </p:sp>
    </p:spTree>
    <p:extLst>
      <p:ext uri="{BB962C8B-B14F-4D97-AF65-F5344CB8AC3E}">
        <p14:creationId xmlns:p14="http://schemas.microsoft.com/office/powerpoint/2010/main" val="1001197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18</a:t>
            </a:fld>
            <a:endParaRPr lang="ja-JP" altLang="en-US"/>
          </a:p>
        </p:txBody>
      </p:sp>
    </p:spTree>
    <p:extLst>
      <p:ext uri="{BB962C8B-B14F-4D97-AF65-F5344CB8AC3E}">
        <p14:creationId xmlns:p14="http://schemas.microsoft.com/office/powerpoint/2010/main" val="963297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pPr>
              <a:defRPr/>
            </a:pPr>
            <a:endParaRPr lang="en-US" altLang="ja-JP" sz="1050" dirty="0" smtClean="0"/>
          </a:p>
        </p:txBody>
      </p:sp>
      <p:sp>
        <p:nvSpPr>
          <p:cNvPr id="860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F6E318DB-DFA1-4DC7-A08F-EDD00796C702}" type="slidenum">
              <a:rPr lang="ja-JP" altLang="en-US" sz="1200" smtClean="0"/>
              <a:pPr/>
              <a:t>27</a:t>
            </a:fld>
            <a:endParaRPr lang="ja-JP" altLang="en-US" sz="1200" smtClean="0"/>
          </a:p>
        </p:txBody>
      </p:sp>
    </p:spTree>
    <p:extLst>
      <p:ext uri="{BB962C8B-B14F-4D97-AF65-F5344CB8AC3E}">
        <p14:creationId xmlns:p14="http://schemas.microsoft.com/office/powerpoint/2010/main" val="64344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2</a:t>
            </a:fld>
            <a:endParaRPr lang="ja-JP" altLang="en-US"/>
          </a:p>
        </p:txBody>
      </p:sp>
    </p:spTree>
    <p:extLst>
      <p:ext uri="{BB962C8B-B14F-4D97-AF65-F5344CB8AC3E}">
        <p14:creationId xmlns:p14="http://schemas.microsoft.com/office/powerpoint/2010/main" val="561220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30</a:t>
            </a:fld>
            <a:endParaRPr lang="ja-JP" altLang="en-US"/>
          </a:p>
        </p:txBody>
      </p:sp>
    </p:spTree>
    <p:extLst>
      <p:ext uri="{BB962C8B-B14F-4D97-AF65-F5344CB8AC3E}">
        <p14:creationId xmlns:p14="http://schemas.microsoft.com/office/powerpoint/2010/main" val="2593334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33</a:t>
            </a:fld>
            <a:endParaRPr lang="ja-JP" altLang="en-US"/>
          </a:p>
        </p:txBody>
      </p:sp>
    </p:spTree>
    <p:extLst>
      <p:ext uri="{BB962C8B-B14F-4D97-AF65-F5344CB8AC3E}">
        <p14:creationId xmlns:p14="http://schemas.microsoft.com/office/powerpoint/2010/main" val="3763655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34</a:t>
            </a:fld>
            <a:endParaRPr lang="ja-JP" altLang="en-US"/>
          </a:p>
        </p:txBody>
      </p:sp>
    </p:spTree>
    <p:extLst>
      <p:ext uri="{BB962C8B-B14F-4D97-AF65-F5344CB8AC3E}">
        <p14:creationId xmlns:p14="http://schemas.microsoft.com/office/powerpoint/2010/main" val="343682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35</a:t>
            </a:fld>
            <a:endParaRPr lang="ja-JP" altLang="en-US"/>
          </a:p>
        </p:txBody>
      </p:sp>
    </p:spTree>
    <p:extLst>
      <p:ext uri="{BB962C8B-B14F-4D97-AF65-F5344CB8AC3E}">
        <p14:creationId xmlns:p14="http://schemas.microsoft.com/office/powerpoint/2010/main" val="1104442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36</a:t>
            </a:fld>
            <a:endParaRPr lang="ja-JP" altLang="en-US"/>
          </a:p>
        </p:txBody>
      </p:sp>
    </p:spTree>
    <p:extLst>
      <p:ext uri="{BB962C8B-B14F-4D97-AF65-F5344CB8AC3E}">
        <p14:creationId xmlns:p14="http://schemas.microsoft.com/office/powerpoint/2010/main" val="728269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37</a:t>
            </a:fld>
            <a:endParaRPr lang="ja-JP" altLang="en-US"/>
          </a:p>
        </p:txBody>
      </p:sp>
    </p:spTree>
    <p:extLst>
      <p:ext uri="{BB962C8B-B14F-4D97-AF65-F5344CB8AC3E}">
        <p14:creationId xmlns:p14="http://schemas.microsoft.com/office/powerpoint/2010/main" val="1201535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42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fld id="{D3B030D4-1093-409B-BCB2-D41C97DF01EF}" type="slidenum">
              <a:rPr lang="ja-JP" altLang="en-US" sz="1200" smtClean="0"/>
              <a:pPr/>
              <a:t>38</a:t>
            </a:fld>
            <a:endParaRPr lang="ja-JP" altLang="en-US" sz="1200" smtClean="0"/>
          </a:p>
        </p:txBody>
      </p:sp>
    </p:spTree>
    <p:extLst>
      <p:ext uri="{BB962C8B-B14F-4D97-AF65-F5344CB8AC3E}">
        <p14:creationId xmlns:p14="http://schemas.microsoft.com/office/powerpoint/2010/main" val="2897747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39</a:t>
            </a:fld>
            <a:endParaRPr lang="ja-JP" altLang="en-US"/>
          </a:p>
        </p:txBody>
      </p:sp>
    </p:spTree>
    <p:extLst>
      <p:ext uri="{BB962C8B-B14F-4D97-AF65-F5344CB8AC3E}">
        <p14:creationId xmlns:p14="http://schemas.microsoft.com/office/powerpoint/2010/main" val="3996385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40</a:t>
            </a:fld>
            <a:endParaRPr lang="ja-JP" altLang="en-US"/>
          </a:p>
        </p:txBody>
      </p:sp>
    </p:spTree>
    <p:extLst>
      <p:ext uri="{BB962C8B-B14F-4D97-AF65-F5344CB8AC3E}">
        <p14:creationId xmlns:p14="http://schemas.microsoft.com/office/powerpoint/2010/main" val="137882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3</a:t>
            </a:fld>
            <a:endParaRPr lang="ja-JP" altLang="en-US"/>
          </a:p>
        </p:txBody>
      </p:sp>
    </p:spTree>
    <p:extLst>
      <p:ext uri="{BB962C8B-B14F-4D97-AF65-F5344CB8AC3E}">
        <p14:creationId xmlns:p14="http://schemas.microsoft.com/office/powerpoint/2010/main" val="394265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4</a:t>
            </a:fld>
            <a:endParaRPr lang="ja-JP" altLang="en-US"/>
          </a:p>
        </p:txBody>
      </p:sp>
    </p:spTree>
    <p:extLst>
      <p:ext uri="{BB962C8B-B14F-4D97-AF65-F5344CB8AC3E}">
        <p14:creationId xmlns:p14="http://schemas.microsoft.com/office/powerpoint/2010/main" val="2232946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5</a:t>
            </a:fld>
            <a:endParaRPr lang="ja-JP" altLang="en-US"/>
          </a:p>
        </p:txBody>
      </p:sp>
    </p:spTree>
    <p:extLst>
      <p:ext uri="{BB962C8B-B14F-4D97-AF65-F5344CB8AC3E}">
        <p14:creationId xmlns:p14="http://schemas.microsoft.com/office/powerpoint/2010/main" val="30160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6</a:t>
            </a:fld>
            <a:endParaRPr lang="ja-JP" altLang="en-US"/>
          </a:p>
        </p:txBody>
      </p:sp>
    </p:spTree>
    <p:extLst>
      <p:ext uri="{BB962C8B-B14F-4D97-AF65-F5344CB8AC3E}">
        <p14:creationId xmlns:p14="http://schemas.microsoft.com/office/powerpoint/2010/main" val="208500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7</a:t>
            </a:fld>
            <a:endParaRPr lang="ja-JP" altLang="en-US"/>
          </a:p>
        </p:txBody>
      </p:sp>
    </p:spTree>
    <p:extLst>
      <p:ext uri="{BB962C8B-B14F-4D97-AF65-F5344CB8AC3E}">
        <p14:creationId xmlns:p14="http://schemas.microsoft.com/office/powerpoint/2010/main" val="235937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4CBB7641-653B-4C28-AFBE-414ECB718BE5}" type="slidenum">
              <a:rPr lang="ja-JP" altLang="en-US"/>
              <a:pPr>
                <a:defRPr/>
              </a:pPr>
              <a:t>8</a:t>
            </a:fld>
            <a:endParaRPr lang="ja-JP" altLang="en-US"/>
          </a:p>
        </p:txBody>
      </p:sp>
    </p:spTree>
    <p:extLst>
      <p:ext uri="{BB962C8B-B14F-4D97-AF65-F5344CB8AC3E}">
        <p14:creationId xmlns:p14="http://schemas.microsoft.com/office/powerpoint/2010/main" val="73320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dirty="0" smtClean="0"/>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pPr>
              <a:buClr>
                <a:srgbClr val="000000"/>
              </a:buClr>
              <a:buSzPct val="25000"/>
              <a:buFont typeface="Calibri" panose="020F0502020204030204" pitchFamily="34" charset="0"/>
              <a:buNone/>
            </a:pPr>
            <a:fld id="{EE36F19B-960C-448A-9255-9C6ACC8CA99C}" type="slidenum">
              <a:rPr lang="en-US" altLang="ja-JP" sz="1200" smtClean="0">
                <a:solidFill>
                  <a:srgbClr val="000000"/>
                </a:solidFill>
                <a:sym typeface="Calibri" panose="020F0502020204030204" pitchFamily="34" charset="0"/>
              </a:rPr>
              <a:pPr>
                <a:buClr>
                  <a:srgbClr val="000000"/>
                </a:buClr>
                <a:buSzPct val="25000"/>
                <a:buFont typeface="Calibri" panose="020F0502020204030204" pitchFamily="34" charset="0"/>
                <a:buNone/>
              </a:pPr>
              <a:t>9</a:t>
            </a:fld>
            <a:endParaRPr lang="en-US" altLang="ja-JP" sz="1200" smtClean="0">
              <a:solidFill>
                <a:srgbClr val="000000"/>
              </a:solidFill>
              <a:sym typeface="Calibri" panose="020F0502020204030204" pitchFamily="34" charset="0"/>
            </a:endParaRPr>
          </a:p>
        </p:txBody>
      </p:sp>
    </p:spTree>
    <p:extLst>
      <p:ext uri="{BB962C8B-B14F-4D97-AF65-F5344CB8AC3E}">
        <p14:creationId xmlns:p14="http://schemas.microsoft.com/office/powerpoint/2010/main" val="214481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図 9" descr="c.png"/>
          <p:cNvPicPr>
            <a:picLocks noChangeAspect="1"/>
          </p:cNvPicPr>
          <p:nvPr/>
        </p:nvPicPr>
        <p:blipFill>
          <a:blip r:embed="rId2">
            <a:extLst>
              <a:ext uri="{28A0092B-C50C-407E-A947-70E740481C1C}">
                <a14:useLocalDpi xmlns:a14="http://schemas.microsoft.com/office/drawing/2010/main" val="0"/>
              </a:ext>
            </a:extLst>
          </a:blip>
          <a:srcRect l="-15227" t="-27142" b="-18800"/>
          <a:stretch>
            <a:fillRect/>
          </a:stretch>
        </p:blipFill>
        <p:spPr bwMode="auto">
          <a:xfrm>
            <a:off x="6711950" y="4672013"/>
            <a:ext cx="331152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shinomiya\Desktop\stop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409575"/>
            <a:ext cx="11112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1238250" y="903705"/>
            <a:ext cx="7429500" cy="2387600"/>
          </a:xfrm>
        </p:spPr>
        <p:txBody>
          <a:bodyPr anchor="b"/>
          <a:lstStyle>
            <a:lvl1pPr algn="ctr">
              <a:defRPr sz="6000"/>
            </a:lvl1pPr>
          </a:lstStyle>
          <a:p>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238250" y="3403258"/>
            <a:ext cx="7388915"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dirty="0"/>
          </a:p>
        </p:txBody>
      </p:sp>
    </p:spTree>
    <p:extLst>
      <p:ext uri="{BB962C8B-B14F-4D97-AF65-F5344CB8AC3E}">
        <p14:creationId xmlns:p14="http://schemas.microsoft.com/office/powerpoint/2010/main" val="329264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4"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1DDD52E7-8EA6-442D-B6F0-7B964B3BC19D}" type="datetimeFigureOut">
              <a:rPr lang="ja-JP" altLang="en-US"/>
              <a:pPr>
                <a:defRPr/>
              </a:pPr>
              <a:t>2015/12/25</a:t>
            </a:fld>
            <a:endParaRPr lang="ja-JP" altLang="en-US"/>
          </a:p>
        </p:txBody>
      </p:sp>
      <p:sp>
        <p:nvSpPr>
          <p:cNvPr id="6" name="フッター プレースホルダー 4"/>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66B915D-3714-44D4-9276-C8801631C29D}" type="slidenum">
              <a:rPr lang="ja-JP" altLang="en-US"/>
              <a:pPr>
                <a:defRPr/>
              </a:pPr>
              <a:t>‹#›</a:t>
            </a:fld>
            <a:endParaRPr lang="ja-JP" altLang="en-US"/>
          </a:p>
        </p:txBody>
      </p:sp>
    </p:spTree>
    <p:extLst>
      <p:ext uri="{BB962C8B-B14F-4D97-AF65-F5344CB8AC3E}">
        <p14:creationId xmlns:p14="http://schemas.microsoft.com/office/powerpoint/2010/main" val="96557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4"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縦書きタイトル 1"/>
          <p:cNvSpPr>
            <a:spLocks noGrp="1"/>
          </p:cNvSpPr>
          <p:nvPr>
            <p:ph type="title" orient="vert"/>
          </p:nvPr>
        </p:nvSpPr>
        <p:spPr>
          <a:xfrm>
            <a:off x="7088981" y="365125"/>
            <a:ext cx="2135981" cy="58118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1037"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0135F93C-1BFA-46B4-86BF-4F834BD38B00}" type="datetimeFigureOut">
              <a:rPr lang="ja-JP" altLang="en-US"/>
              <a:pPr>
                <a:defRPr/>
              </a:pPr>
              <a:t>2015/12/25</a:t>
            </a:fld>
            <a:endParaRPr lang="ja-JP" altLang="en-US"/>
          </a:p>
        </p:txBody>
      </p:sp>
      <p:sp>
        <p:nvSpPr>
          <p:cNvPr id="6" name="フッター プレースホルダー 4"/>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39CECBC-142C-4537-B764-2755E188F697}" type="slidenum">
              <a:rPr lang="ja-JP" altLang="en-US"/>
              <a:pPr>
                <a:defRPr/>
              </a:pPr>
              <a:t>‹#›</a:t>
            </a:fld>
            <a:endParaRPr lang="ja-JP" altLang="en-US"/>
          </a:p>
        </p:txBody>
      </p:sp>
    </p:spTree>
    <p:extLst>
      <p:ext uri="{BB962C8B-B14F-4D97-AF65-F5344CB8AC3E}">
        <p14:creationId xmlns:p14="http://schemas.microsoft.com/office/powerpoint/2010/main" val="1900363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62047E55-B3B4-4011-95FB-DDAB950DD60A}" type="datetimeFigureOut">
              <a:rPr lang="ja-JP" altLang="en-US"/>
              <a:pPr>
                <a:defRPr/>
              </a:pPr>
              <a:t>2015/12/25</a:t>
            </a:fld>
            <a:endParaRPr lang="ja-JP" altLang="en-US"/>
          </a:p>
        </p:txBody>
      </p:sp>
      <p:sp>
        <p:nvSpPr>
          <p:cNvPr id="6" name="フッター プレースホルダー 4"/>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699A2C5-4445-4098-A2B6-A599B3758C6E}" type="slidenum">
              <a:rPr lang="ja-JP" altLang="en-US"/>
              <a:pPr>
                <a:defRPr/>
              </a:pPr>
              <a:t>‹#›</a:t>
            </a:fld>
            <a:endParaRPr lang="ja-JP" altLang="en-US"/>
          </a:p>
        </p:txBody>
      </p:sp>
    </p:spTree>
    <p:extLst>
      <p:ext uri="{BB962C8B-B14F-4D97-AF65-F5344CB8AC3E}">
        <p14:creationId xmlns:p14="http://schemas.microsoft.com/office/powerpoint/2010/main" val="355768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4"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675878" y="1709741"/>
            <a:ext cx="8543925" cy="2852737"/>
          </a:xfr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75878" y="4589466"/>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AAACA32-312C-4B9F-BDC0-0273EFA96F8B}" type="datetimeFigureOut">
              <a:rPr lang="ja-JP" altLang="en-US"/>
              <a:pPr>
                <a:defRPr/>
              </a:pPr>
              <a:t>2015/12/25</a:t>
            </a:fld>
            <a:endParaRPr lang="ja-JP" altLang="en-US"/>
          </a:p>
        </p:txBody>
      </p:sp>
      <p:sp>
        <p:nvSpPr>
          <p:cNvPr id="6" name="フッター プレースホルダー 4"/>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C6FDA53-9A20-4C89-A69E-0A5416664A6D}" type="slidenum">
              <a:rPr lang="ja-JP" altLang="en-US"/>
              <a:pPr>
                <a:defRPr/>
              </a:pPr>
              <a:t>‹#›</a:t>
            </a:fld>
            <a:endParaRPr lang="ja-JP" altLang="en-US"/>
          </a:p>
        </p:txBody>
      </p:sp>
    </p:spTree>
    <p:extLst>
      <p:ext uri="{BB962C8B-B14F-4D97-AF65-F5344CB8AC3E}">
        <p14:creationId xmlns:p14="http://schemas.microsoft.com/office/powerpoint/2010/main" val="131982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5"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4"/>
          <p:cNvSpPr>
            <a:spLocks noGrp="1"/>
          </p:cNvSpPr>
          <p:nvPr>
            <p:ph type="dt" sz="half" idx="10"/>
          </p:nvPr>
        </p:nvSpPr>
        <p:spPr/>
        <p:txBody>
          <a:bodyPr/>
          <a:lstStyle>
            <a:lvl1pPr>
              <a:defRPr/>
            </a:lvl1pPr>
          </a:lstStyle>
          <a:p>
            <a:pPr>
              <a:defRPr/>
            </a:pPr>
            <a:fld id="{F59C7A84-A230-446E-8452-2B3E9E8BCF4D}" type="datetimeFigureOut">
              <a:rPr lang="ja-JP" altLang="en-US"/>
              <a:pPr>
                <a:defRPr/>
              </a:pPr>
              <a:t>2015/12/25</a:t>
            </a:fld>
            <a:endParaRPr lang="ja-JP" altLang="en-US"/>
          </a:p>
        </p:txBody>
      </p:sp>
      <p:sp>
        <p:nvSpPr>
          <p:cNvPr id="7" name="フッター プレースホルダー 5"/>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8" name="スライド番号プレースホルダー 6"/>
          <p:cNvSpPr>
            <a:spLocks noGrp="1"/>
          </p:cNvSpPr>
          <p:nvPr>
            <p:ph type="sldNum" sz="quarter" idx="12"/>
          </p:nvPr>
        </p:nvSpPr>
        <p:spPr/>
        <p:txBody>
          <a:bodyPr/>
          <a:lstStyle>
            <a:lvl1pPr>
              <a:defRPr/>
            </a:lvl1pPr>
          </a:lstStyle>
          <a:p>
            <a:pPr>
              <a:defRPr/>
            </a:pPr>
            <a:fld id="{A64265AB-D6D1-4F9D-B6DD-2D6738152B8E}" type="slidenum">
              <a:rPr lang="ja-JP" altLang="en-US"/>
              <a:pPr>
                <a:defRPr/>
              </a:pPr>
              <a:t>‹#›</a:t>
            </a:fld>
            <a:endParaRPr lang="ja-JP" altLang="en-US"/>
          </a:p>
        </p:txBody>
      </p:sp>
    </p:spTree>
    <p:extLst>
      <p:ext uri="{BB962C8B-B14F-4D97-AF65-F5344CB8AC3E}">
        <p14:creationId xmlns:p14="http://schemas.microsoft.com/office/powerpoint/2010/main" val="1370343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7"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682329" y="365128"/>
            <a:ext cx="8543925"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8" name="日付プレースホルダー 6"/>
          <p:cNvSpPr>
            <a:spLocks noGrp="1"/>
          </p:cNvSpPr>
          <p:nvPr>
            <p:ph type="dt" sz="half" idx="10"/>
          </p:nvPr>
        </p:nvSpPr>
        <p:spPr/>
        <p:txBody>
          <a:bodyPr/>
          <a:lstStyle>
            <a:lvl1pPr>
              <a:defRPr/>
            </a:lvl1pPr>
          </a:lstStyle>
          <a:p>
            <a:pPr>
              <a:defRPr/>
            </a:pPr>
            <a:fld id="{AC0445DD-21FA-434F-993F-6FD4A3364B38}" type="datetimeFigureOut">
              <a:rPr lang="ja-JP" altLang="en-US"/>
              <a:pPr>
                <a:defRPr/>
              </a:pPr>
              <a:t>2015/12/25</a:t>
            </a:fld>
            <a:endParaRPr lang="ja-JP" altLang="en-US"/>
          </a:p>
        </p:txBody>
      </p:sp>
      <p:sp>
        <p:nvSpPr>
          <p:cNvPr id="9" name="フッター プレースホルダー 7"/>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10" name="スライド番号プレースホルダー 8"/>
          <p:cNvSpPr>
            <a:spLocks noGrp="1"/>
          </p:cNvSpPr>
          <p:nvPr>
            <p:ph type="sldNum" sz="quarter" idx="12"/>
          </p:nvPr>
        </p:nvSpPr>
        <p:spPr/>
        <p:txBody>
          <a:bodyPr/>
          <a:lstStyle>
            <a:lvl1pPr>
              <a:defRPr/>
            </a:lvl1pPr>
          </a:lstStyle>
          <a:p>
            <a:pPr>
              <a:defRPr/>
            </a:pPr>
            <a:fld id="{B77A2FE9-E91F-4C78-80EF-5B1B2AD2416C}" type="slidenum">
              <a:rPr lang="ja-JP" altLang="en-US"/>
              <a:pPr>
                <a:defRPr/>
              </a:pPr>
              <a:t>‹#›</a:t>
            </a:fld>
            <a:endParaRPr lang="ja-JP" altLang="en-US"/>
          </a:p>
        </p:txBody>
      </p:sp>
    </p:spTree>
    <p:extLst>
      <p:ext uri="{BB962C8B-B14F-4D97-AF65-F5344CB8AC3E}">
        <p14:creationId xmlns:p14="http://schemas.microsoft.com/office/powerpoint/2010/main" val="4291994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3"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日付プレースホルダー 2"/>
          <p:cNvSpPr>
            <a:spLocks noGrp="1"/>
          </p:cNvSpPr>
          <p:nvPr>
            <p:ph type="dt" sz="half" idx="10"/>
          </p:nvPr>
        </p:nvSpPr>
        <p:spPr/>
        <p:txBody>
          <a:bodyPr/>
          <a:lstStyle>
            <a:lvl1pPr>
              <a:defRPr/>
            </a:lvl1pPr>
          </a:lstStyle>
          <a:p>
            <a:pPr>
              <a:defRPr/>
            </a:pPr>
            <a:fld id="{21A5EDAB-56BD-4C95-B01E-017876B3C571}" type="datetimeFigureOut">
              <a:rPr lang="ja-JP" altLang="en-US"/>
              <a:pPr>
                <a:defRPr/>
              </a:pPr>
              <a:t>2015/12/25</a:t>
            </a:fld>
            <a:endParaRPr lang="ja-JP" altLang="en-US"/>
          </a:p>
        </p:txBody>
      </p:sp>
      <p:sp>
        <p:nvSpPr>
          <p:cNvPr id="5" name="フッター プレースホルダー 3"/>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6" name="スライド番号プレースホルダー 4"/>
          <p:cNvSpPr>
            <a:spLocks noGrp="1"/>
          </p:cNvSpPr>
          <p:nvPr>
            <p:ph type="sldNum" sz="quarter" idx="12"/>
          </p:nvPr>
        </p:nvSpPr>
        <p:spPr/>
        <p:txBody>
          <a:bodyPr/>
          <a:lstStyle>
            <a:lvl1pPr>
              <a:defRPr/>
            </a:lvl1pPr>
          </a:lstStyle>
          <a:p>
            <a:pPr>
              <a:defRPr/>
            </a:pPr>
            <a:fld id="{E46DFCF2-7B6E-4367-8E8E-6B06BE6D9580}" type="slidenum">
              <a:rPr lang="ja-JP" altLang="en-US"/>
              <a:pPr>
                <a:defRPr/>
              </a:pPr>
              <a:t>‹#›</a:t>
            </a:fld>
            <a:endParaRPr lang="ja-JP" altLang="en-US"/>
          </a:p>
        </p:txBody>
      </p:sp>
    </p:spTree>
    <p:extLst>
      <p:ext uri="{BB962C8B-B14F-4D97-AF65-F5344CB8AC3E}">
        <p14:creationId xmlns:p14="http://schemas.microsoft.com/office/powerpoint/2010/main" val="242327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2"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付プレースホルダー 1"/>
          <p:cNvSpPr>
            <a:spLocks noGrp="1"/>
          </p:cNvSpPr>
          <p:nvPr>
            <p:ph type="dt" sz="half" idx="10"/>
          </p:nvPr>
        </p:nvSpPr>
        <p:spPr/>
        <p:txBody>
          <a:bodyPr/>
          <a:lstStyle>
            <a:lvl1pPr>
              <a:defRPr/>
            </a:lvl1pPr>
          </a:lstStyle>
          <a:p>
            <a:pPr>
              <a:defRPr/>
            </a:pPr>
            <a:fld id="{FDBCA6D3-F822-48FE-BEA0-D46520A8F830}" type="datetimeFigureOut">
              <a:rPr lang="ja-JP" altLang="en-US"/>
              <a:pPr>
                <a:defRPr/>
              </a:pPr>
              <a:t>2015/12/25</a:t>
            </a:fld>
            <a:endParaRPr lang="ja-JP" altLang="en-US"/>
          </a:p>
        </p:txBody>
      </p:sp>
      <p:sp>
        <p:nvSpPr>
          <p:cNvPr id="4" name="フッター プレースホルダー 2"/>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5" name="スライド番号プレースホルダー 3"/>
          <p:cNvSpPr>
            <a:spLocks noGrp="1"/>
          </p:cNvSpPr>
          <p:nvPr>
            <p:ph type="sldNum" sz="quarter" idx="12"/>
          </p:nvPr>
        </p:nvSpPr>
        <p:spPr/>
        <p:txBody>
          <a:bodyPr/>
          <a:lstStyle>
            <a:lvl1pPr>
              <a:defRPr/>
            </a:lvl1pPr>
          </a:lstStyle>
          <a:p>
            <a:pPr>
              <a:defRPr/>
            </a:pPr>
            <a:fld id="{6034D03A-8C53-458A-BDBA-F2AF446D4BBB}" type="slidenum">
              <a:rPr lang="ja-JP" altLang="en-US"/>
              <a:pPr>
                <a:defRPr/>
              </a:pPr>
              <a:t>‹#›</a:t>
            </a:fld>
            <a:endParaRPr lang="ja-JP" altLang="en-US"/>
          </a:p>
        </p:txBody>
      </p:sp>
    </p:spTree>
    <p:extLst>
      <p:ext uri="{BB962C8B-B14F-4D97-AF65-F5344CB8AC3E}">
        <p14:creationId xmlns:p14="http://schemas.microsoft.com/office/powerpoint/2010/main" val="271510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5"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6" name="日付プレースホルダー 4"/>
          <p:cNvSpPr>
            <a:spLocks noGrp="1"/>
          </p:cNvSpPr>
          <p:nvPr>
            <p:ph type="dt" sz="half" idx="10"/>
          </p:nvPr>
        </p:nvSpPr>
        <p:spPr/>
        <p:txBody>
          <a:bodyPr/>
          <a:lstStyle>
            <a:lvl1pPr>
              <a:defRPr/>
            </a:lvl1pPr>
          </a:lstStyle>
          <a:p>
            <a:pPr>
              <a:defRPr/>
            </a:pPr>
            <a:fld id="{72179829-0597-4493-A8F8-3B59BD440061}" type="datetimeFigureOut">
              <a:rPr lang="ja-JP" altLang="en-US"/>
              <a:pPr>
                <a:defRPr/>
              </a:pPr>
              <a:t>2015/12/25</a:t>
            </a:fld>
            <a:endParaRPr lang="ja-JP" altLang="en-US"/>
          </a:p>
        </p:txBody>
      </p:sp>
      <p:sp>
        <p:nvSpPr>
          <p:cNvPr id="7" name="フッター プレースホルダー 5"/>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8" name="スライド番号プレースホルダー 6"/>
          <p:cNvSpPr>
            <a:spLocks noGrp="1"/>
          </p:cNvSpPr>
          <p:nvPr>
            <p:ph type="sldNum" sz="quarter" idx="12"/>
          </p:nvPr>
        </p:nvSpPr>
        <p:spPr/>
        <p:txBody>
          <a:bodyPr/>
          <a:lstStyle>
            <a:lvl1pPr>
              <a:defRPr/>
            </a:lvl1pPr>
          </a:lstStyle>
          <a:p>
            <a:pPr>
              <a:defRPr/>
            </a:pPr>
            <a:fld id="{69D30731-49B7-4F2A-86B9-655262852B7F}" type="slidenum">
              <a:rPr lang="ja-JP" altLang="en-US"/>
              <a:pPr>
                <a:defRPr/>
              </a:pPr>
              <a:t>‹#›</a:t>
            </a:fld>
            <a:endParaRPr lang="ja-JP" altLang="en-US"/>
          </a:p>
        </p:txBody>
      </p:sp>
    </p:spTree>
    <p:extLst>
      <p:ext uri="{BB962C8B-B14F-4D97-AF65-F5344CB8AC3E}">
        <p14:creationId xmlns:p14="http://schemas.microsoft.com/office/powerpoint/2010/main" val="226340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5" name="Picture 2" descr="C:\Users\shinomiya\Desktop\stop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4211341" y="987428"/>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図を追加</a:t>
            </a:r>
            <a:endParaRPr lang="ja-JP" altLang="en-US" noProof="0" dirty="0"/>
          </a:p>
        </p:txBody>
      </p:sp>
      <p:sp>
        <p:nvSpPr>
          <p:cNvPr id="4" name="テキスト プレースホルダー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6" name="日付プレースホルダー 4"/>
          <p:cNvSpPr>
            <a:spLocks noGrp="1"/>
          </p:cNvSpPr>
          <p:nvPr>
            <p:ph type="dt" sz="half" idx="10"/>
          </p:nvPr>
        </p:nvSpPr>
        <p:spPr/>
        <p:txBody>
          <a:bodyPr/>
          <a:lstStyle>
            <a:lvl1pPr>
              <a:defRPr/>
            </a:lvl1pPr>
          </a:lstStyle>
          <a:p>
            <a:pPr>
              <a:defRPr/>
            </a:pPr>
            <a:fld id="{7019C2CA-4891-4BFB-BCBB-155D833BEE1F}" type="datetimeFigureOut">
              <a:rPr lang="ja-JP" altLang="en-US"/>
              <a:pPr>
                <a:defRPr/>
              </a:pPr>
              <a:t>2015/12/25</a:t>
            </a:fld>
            <a:endParaRPr lang="ja-JP" altLang="en-US"/>
          </a:p>
        </p:txBody>
      </p:sp>
      <p:sp>
        <p:nvSpPr>
          <p:cNvPr id="7" name="フッター プレースホルダー 5"/>
          <p:cNvSpPr>
            <a:spLocks noGrp="1"/>
          </p:cNvSpPr>
          <p:nvPr>
            <p:ph type="ftr" sz="quarter" idx="11"/>
          </p:nvPr>
        </p:nvSpPr>
        <p:spPr>
          <a:xfrm>
            <a:off x="3097213" y="6356350"/>
            <a:ext cx="2540000" cy="365125"/>
          </a:xfrm>
          <a:prstGeom prst="rect">
            <a:avLst/>
          </a:prstGeom>
        </p:spPr>
        <p:txBody>
          <a:bodyPr/>
          <a:lstStyle>
            <a:lvl1pPr eaLnBrk="1" fontAlgn="auto" hangingPunct="1">
              <a:spcBef>
                <a:spcPts val="0"/>
              </a:spcBef>
              <a:spcAft>
                <a:spcPts val="0"/>
              </a:spcAft>
              <a:defRPr sz="1800">
                <a:latin typeface="+mn-lt"/>
                <a:ea typeface="+mn-ea"/>
              </a:defRPr>
            </a:lvl1pPr>
          </a:lstStyle>
          <a:p>
            <a:pPr>
              <a:defRPr/>
            </a:pPr>
            <a:endParaRPr lang="ja-JP" altLang="en-US"/>
          </a:p>
        </p:txBody>
      </p:sp>
      <p:sp>
        <p:nvSpPr>
          <p:cNvPr id="8" name="スライド番号プレースホルダー 6"/>
          <p:cNvSpPr>
            <a:spLocks noGrp="1"/>
          </p:cNvSpPr>
          <p:nvPr>
            <p:ph type="sldNum" sz="quarter" idx="12"/>
          </p:nvPr>
        </p:nvSpPr>
        <p:spPr/>
        <p:txBody>
          <a:bodyPr/>
          <a:lstStyle>
            <a:lvl1pPr>
              <a:defRPr/>
            </a:lvl1pPr>
          </a:lstStyle>
          <a:p>
            <a:pPr>
              <a:defRPr/>
            </a:pPr>
            <a:fld id="{6DEA34F6-63AA-4ACA-9DE5-DA52F77B4CEE}" type="slidenum">
              <a:rPr lang="ja-JP" altLang="en-US"/>
              <a:pPr>
                <a:defRPr/>
              </a:pPr>
              <a:t>‹#›</a:t>
            </a:fld>
            <a:endParaRPr lang="ja-JP" altLang="en-US"/>
          </a:p>
        </p:txBody>
      </p:sp>
    </p:spTree>
    <p:extLst>
      <p:ext uri="{BB962C8B-B14F-4D97-AF65-F5344CB8AC3E}">
        <p14:creationId xmlns:p14="http://schemas.microsoft.com/office/powerpoint/2010/main" val="2015550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81038" y="6356350"/>
            <a:ext cx="2228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0CFF7CBF-DF48-401C-9D4D-25A3015D723A}" type="datetimeFigureOut">
              <a:rPr lang="ja-JP" altLang="en-US"/>
              <a:pPr>
                <a:defRPr/>
              </a:pPr>
              <a:t>2015/12/25</a:t>
            </a:fld>
            <a:endParaRPr lang="ja-JP" altLang="en-US"/>
          </a:p>
        </p:txBody>
      </p:sp>
      <p:sp>
        <p:nvSpPr>
          <p:cNvPr id="6" name="スライド番号プレースホルダー 5"/>
          <p:cNvSpPr>
            <a:spLocks noGrp="1"/>
          </p:cNvSpPr>
          <p:nvPr>
            <p:ph type="sldNum" sz="quarter" idx="4"/>
          </p:nvPr>
        </p:nvSpPr>
        <p:spPr>
          <a:xfrm>
            <a:off x="5929313" y="6378575"/>
            <a:ext cx="1785937" cy="3429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F567F6-ED48-497C-9A8E-0CFCF6DF9840}" type="slidenum">
              <a:rPr lang="ja-JP" altLang="en-US"/>
              <a:pPr>
                <a:defRPr/>
              </a:pPr>
              <a:t>‹#›</a:t>
            </a:fld>
            <a:endParaRPr lang="ja-JP" altLang="en-US"/>
          </a:p>
        </p:txBody>
      </p:sp>
      <p:pic>
        <p:nvPicPr>
          <p:cNvPr id="1030" name="図 7" descr="c.png"/>
          <p:cNvPicPr>
            <a:picLocks noChangeAspect="1"/>
          </p:cNvPicPr>
          <p:nvPr/>
        </p:nvPicPr>
        <p:blipFill>
          <a:blip r:embed="rId13">
            <a:extLst>
              <a:ext uri="{28A0092B-C50C-407E-A947-70E740481C1C}">
                <a14:useLocalDpi xmlns:a14="http://schemas.microsoft.com/office/drawing/2010/main" val="0"/>
              </a:ext>
            </a:extLst>
          </a:blip>
          <a:srcRect l="-15227" t="-27142" b="-18800"/>
          <a:stretch>
            <a:fillRect/>
          </a:stretch>
        </p:blipFill>
        <p:spPr bwMode="auto">
          <a:xfrm>
            <a:off x="8582025" y="5951538"/>
            <a:ext cx="13716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descr="C:\Users\shinomiya\Desktop\stop_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2113" y="647700"/>
            <a:ext cx="8016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2pPr>
      <a:lvl3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3pPr>
      <a:lvl4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4pPr>
      <a:lvl5pPr algn="l" rtl="0" eaLnBrk="0" fontAlgn="base" hangingPunct="0">
        <a:lnSpc>
          <a:spcPct val="90000"/>
        </a:lnSpc>
        <a:spcBef>
          <a:spcPct val="0"/>
        </a:spcBef>
        <a:spcAft>
          <a:spcPct val="0"/>
        </a:spcAft>
        <a:defRPr kumimoji="1" sz="4400">
          <a:solidFill>
            <a:schemeClr val="tx1"/>
          </a:solidFill>
          <a:latin typeface="Calibri Light" pitchFamily="34" charset="0"/>
          <a:ea typeface="ＭＳ Ｐゴシック" charset="-128"/>
        </a:defRPr>
      </a:lvl5pPr>
      <a:lvl6pPr marL="457200" algn="l" rtl="0" eaLnBrk="1" fontAlgn="base" hangingPunct="1">
        <a:lnSpc>
          <a:spcPct val="90000"/>
        </a:lnSpc>
        <a:spcBef>
          <a:spcPct val="0"/>
        </a:spcBef>
        <a:spcAft>
          <a:spcPct val="0"/>
        </a:spcAft>
        <a:defRPr kumimoji="1" sz="4400">
          <a:solidFill>
            <a:schemeClr val="tx1"/>
          </a:solidFill>
          <a:latin typeface="Calibri Light" pitchFamily="34" charset="0"/>
          <a:ea typeface="ＭＳ Ｐゴシック" charset="-128"/>
        </a:defRPr>
      </a:lvl6pPr>
      <a:lvl7pPr marL="914400" algn="l" rtl="0" eaLnBrk="1" fontAlgn="base" hangingPunct="1">
        <a:lnSpc>
          <a:spcPct val="90000"/>
        </a:lnSpc>
        <a:spcBef>
          <a:spcPct val="0"/>
        </a:spcBef>
        <a:spcAft>
          <a:spcPct val="0"/>
        </a:spcAft>
        <a:defRPr kumimoji="1" sz="4400">
          <a:solidFill>
            <a:schemeClr val="tx1"/>
          </a:solidFill>
          <a:latin typeface="Calibri Light" pitchFamily="34" charset="0"/>
          <a:ea typeface="ＭＳ Ｐゴシック" charset="-128"/>
        </a:defRPr>
      </a:lvl7pPr>
      <a:lvl8pPr marL="1371600" algn="l" rtl="0" eaLnBrk="1" fontAlgn="base" hangingPunct="1">
        <a:lnSpc>
          <a:spcPct val="90000"/>
        </a:lnSpc>
        <a:spcBef>
          <a:spcPct val="0"/>
        </a:spcBef>
        <a:spcAft>
          <a:spcPct val="0"/>
        </a:spcAft>
        <a:defRPr kumimoji="1" sz="4400">
          <a:solidFill>
            <a:schemeClr val="tx1"/>
          </a:solidFill>
          <a:latin typeface="Calibri Light" pitchFamily="34" charset="0"/>
          <a:ea typeface="ＭＳ Ｐゴシック" charset="-128"/>
        </a:defRPr>
      </a:lvl8pPr>
      <a:lvl9pPr marL="1828800" algn="l" rtl="0" eaLnBrk="1" fontAlgn="base" hangingPunct="1">
        <a:lnSpc>
          <a:spcPct val="90000"/>
        </a:lnSpc>
        <a:spcBef>
          <a:spcPct val="0"/>
        </a:spcBef>
        <a:spcAft>
          <a:spcPct val="0"/>
        </a:spcAft>
        <a:defRPr kumimoji="1" sz="4400">
          <a:solidFill>
            <a:schemeClr val="tx1"/>
          </a:solidFill>
          <a:latin typeface="Calibri Light" pitchFamily="34" charset="0"/>
          <a:ea typeface="ＭＳ Ｐゴシック"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2"/>
          <p:cNvSpPr>
            <a:spLocks noGrp="1"/>
          </p:cNvSpPr>
          <p:nvPr>
            <p:ph type="ctrTitle"/>
          </p:nvPr>
        </p:nvSpPr>
        <p:spPr>
          <a:xfrm>
            <a:off x="417983" y="1199122"/>
            <a:ext cx="8968068" cy="2387600"/>
          </a:xfrm>
        </p:spPr>
        <p:txBody>
          <a:bodyPr/>
          <a:lstStyle/>
          <a:p>
            <a:pPr eaLnBrk="1" hangingPunct="1">
              <a:defRPr/>
            </a:pPr>
            <a:r>
              <a:rPr lang="en-US" altLang="ja-JP" sz="4400" dirty="0" smtClean="0">
                <a:latin typeface="+mn-ea"/>
              </a:rPr>
              <a:t>【</a:t>
            </a:r>
            <a:r>
              <a:rPr lang="ja-JP" altLang="en-US" sz="4400" dirty="0" smtClean="0">
                <a:latin typeface="+mn-ea"/>
              </a:rPr>
              <a:t>確　認</a:t>
            </a:r>
            <a:r>
              <a:rPr lang="en-US" altLang="ja-JP" sz="4400" dirty="0" smtClean="0">
                <a:latin typeface="+mn-ea"/>
              </a:rPr>
              <a:t>】</a:t>
            </a:r>
            <a:br>
              <a:rPr lang="en-US" altLang="ja-JP" sz="4400" dirty="0" smtClean="0">
                <a:latin typeface="+mn-ea"/>
              </a:rPr>
            </a:br>
            <a:r>
              <a:rPr lang="en-US" altLang="ja-JP" sz="3600" dirty="0" smtClean="0">
                <a:latin typeface="+mn-ea"/>
              </a:rPr>
              <a:t>VAV</a:t>
            </a:r>
            <a:r>
              <a:rPr lang="ja-JP" altLang="en-US" sz="3600" dirty="0">
                <a:latin typeface="+mn-ea"/>
              </a:rPr>
              <a:t>プログラムの実施に</a:t>
            </a:r>
            <a:r>
              <a:rPr lang="ja-JP" altLang="en-US" sz="3600" dirty="0" smtClean="0">
                <a:latin typeface="+mn-ea"/>
              </a:rPr>
              <a:t>あたり</a:t>
            </a:r>
            <a:r>
              <a:rPr lang="en-US" altLang="ja-JP" sz="3600" dirty="0" smtClean="0">
                <a:latin typeface="+mn-ea"/>
              </a:rPr>
              <a:t/>
            </a:r>
            <a:br>
              <a:rPr lang="en-US" altLang="ja-JP" sz="3600" dirty="0" smtClean="0">
                <a:latin typeface="+mn-ea"/>
              </a:rPr>
            </a:br>
            <a:r>
              <a:rPr lang="en-US" altLang="ja-JP" sz="4400" dirty="0" smtClean="0">
                <a:latin typeface="+mn-ea"/>
              </a:rPr>
              <a:t>STV</a:t>
            </a:r>
            <a:r>
              <a:rPr lang="ja-JP" altLang="en-US" sz="4400" dirty="0" smtClean="0">
                <a:latin typeface="+mn-ea"/>
              </a:rPr>
              <a:t>キャンペーンに取り組む理由</a:t>
            </a:r>
            <a:endParaRPr lang="en-US" altLang="ja-JP" sz="3600" dirty="0">
              <a:latin typeface="+mn-ea"/>
            </a:endParaRPr>
          </a:p>
        </p:txBody>
      </p:sp>
      <p:sp>
        <p:nvSpPr>
          <p:cNvPr id="13315" name="サブタイトル 2"/>
          <p:cNvSpPr>
            <a:spLocks noGrp="1"/>
          </p:cNvSpPr>
          <p:nvPr>
            <p:ph type="subTitle" idx="1"/>
          </p:nvPr>
        </p:nvSpPr>
        <p:spPr>
          <a:xfrm>
            <a:off x="1238250" y="3954930"/>
            <a:ext cx="7388225" cy="969963"/>
          </a:xfrm>
        </p:spPr>
        <p:txBody>
          <a:bodyPr/>
          <a:lstStyle/>
          <a:p>
            <a:pPr eaLnBrk="1" hangingPunct="1">
              <a:defRPr/>
            </a:pPr>
            <a:r>
              <a:rPr lang="ja-JP" altLang="en-US" sz="4000" dirty="0" smtClean="0">
                <a:solidFill>
                  <a:schemeClr val="bg1">
                    <a:lumMod val="65000"/>
                  </a:schemeClr>
                </a:solidFill>
                <a:latin typeface="+mn-ea"/>
              </a:rPr>
              <a:t>トレイナーセミナー　</a:t>
            </a:r>
            <a:r>
              <a:rPr lang="en-US" altLang="ja-JP" sz="4000" dirty="0" smtClean="0">
                <a:solidFill>
                  <a:schemeClr val="bg1">
                    <a:lumMod val="65000"/>
                  </a:schemeClr>
                </a:solidFill>
                <a:latin typeface="+mn-ea"/>
              </a:rPr>
              <a:t>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
          <p:cNvSpPr txBox="1">
            <a:spLocks/>
          </p:cNvSpPr>
          <p:nvPr/>
        </p:nvSpPr>
        <p:spPr bwMode="auto">
          <a:xfrm>
            <a:off x="269875" y="1592263"/>
            <a:ext cx="9475788"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00000"/>
              </a:lnSpc>
              <a:spcBef>
                <a:spcPct val="0"/>
              </a:spcBef>
              <a:buClr>
                <a:srgbClr val="000000"/>
              </a:buClr>
              <a:buSzPct val="25000"/>
              <a:buFont typeface="Rokkitt" charset="-128"/>
              <a:buNone/>
            </a:pPr>
            <a:r>
              <a:rPr lang="ja-JP" altLang="en-US">
                <a:solidFill>
                  <a:srgbClr val="000000"/>
                </a:solidFill>
                <a:latin typeface="ＭＳ Ｐゴシック" panose="020B0600070205080204" pitchFamily="50" charset="-128"/>
                <a:ea typeface="Rokkitt" charset="-128"/>
                <a:sym typeface="Rokkitt" charset="-128"/>
              </a:rPr>
              <a:t>根本的な考え方 ：</a:t>
            </a:r>
            <a:r>
              <a:rPr lang="ja-JP" altLang="en-US" sz="3600">
                <a:solidFill>
                  <a:srgbClr val="000000"/>
                </a:solidFill>
                <a:latin typeface="ＭＳ Ｐゴシック" panose="020B0600070205080204" pitchFamily="50" charset="-128"/>
                <a:ea typeface="Rokkitt" charset="-128"/>
                <a:sym typeface="Rokkitt" charset="-128"/>
              </a:rPr>
              <a:t>　</a:t>
            </a:r>
            <a:endParaRPr lang="en-US" altLang="ja-JP" sz="3600">
              <a:solidFill>
                <a:srgbClr val="000000"/>
              </a:solidFill>
              <a:latin typeface="ＭＳ Ｐゴシック" panose="020B0600070205080204" pitchFamily="50" charset="-128"/>
              <a:ea typeface="Rokkitt" charset="-128"/>
              <a:sym typeface="Rokkitt" charset="-128"/>
            </a:endParaRPr>
          </a:p>
          <a:p>
            <a:pPr eaLnBrk="1" hangingPunct="1">
              <a:lnSpc>
                <a:spcPct val="100000"/>
              </a:lnSpc>
              <a:spcBef>
                <a:spcPct val="0"/>
              </a:spcBef>
              <a:buClr>
                <a:srgbClr val="000000"/>
              </a:buClr>
              <a:buSzPct val="25000"/>
              <a:buFont typeface="Rokkitt" charset="-128"/>
              <a:buNone/>
            </a:pPr>
            <a:r>
              <a:rPr lang="ja-JP" altLang="en-US" sz="3600" b="1">
                <a:solidFill>
                  <a:srgbClr val="FF0000"/>
                </a:solidFill>
                <a:latin typeface="ＭＳ Ｐゴシック" panose="020B0600070205080204" pitchFamily="50" charset="-128"/>
                <a:ea typeface="Rokkitt" charset="-128"/>
                <a:sym typeface="Rokkitt" charset="-128"/>
              </a:rPr>
              <a:t>少女と若い女性に対する暴力</a:t>
            </a:r>
            <a:r>
              <a:rPr lang="ja-JP" altLang="en-US" sz="3600">
                <a:solidFill>
                  <a:srgbClr val="000000"/>
                </a:solidFill>
                <a:latin typeface="ＭＳ Ｐゴシック" panose="020B0600070205080204" pitchFamily="50" charset="-128"/>
                <a:ea typeface="Rokkitt" charset="-128"/>
                <a:sym typeface="Rokkitt" charset="-128"/>
              </a:rPr>
              <a:t>は</a:t>
            </a:r>
            <a:r>
              <a:rPr lang="ja-JP" altLang="en-US" sz="3600" b="1">
                <a:solidFill>
                  <a:srgbClr val="FF0000"/>
                </a:solidFill>
                <a:latin typeface="ＭＳ Ｐゴシック" panose="020B0600070205080204" pitchFamily="50" charset="-128"/>
                <a:ea typeface="Rokkitt" charset="-128"/>
                <a:sym typeface="Rokkitt" charset="-128"/>
              </a:rPr>
              <a:t>人権侵害</a:t>
            </a:r>
            <a:r>
              <a:rPr lang="ja-JP" altLang="en-US" sz="3600" b="1">
                <a:latin typeface="ＭＳ Ｐゴシック" panose="020B0600070205080204" pitchFamily="50" charset="-128"/>
                <a:ea typeface="Rokkitt" charset="-128"/>
                <a:sym typeface="Rokkitt" charset="-128"/>
              </a:rPr>
              <a:t>である</a:t>
            </a:r>
            <a:endParaRPr lang="en-US" altLang="ja-JP" sz="3600">
              <a:solidFill>
                <a:srgbClr val="000000"/>
              </a:solidFill>
              <a:latin typeface="ＭＳ Ｐゴシック" panose="020B0600070205080204" pitchFamily="50" charset="-128"/>
              <a:ea typeface="Rokkitt" charset="-128"/>
              <a:sym typeface="Rokkitt" charset="-128"/>
            </a:endParaRPr>
          </a:p>
          <a:p>
            <a:pPr eaLnBrk="1" hangingPunct="1">
              <a:lnSpc>
                <a:spcPct val="100000"/>
              </a:lnSpc>
              <a:spcBef>
                <a:spcPct val="0"/>
              </a:spcBef>
              <a:buClr>
                <a:srgbClr val="000000"/>
              </a:buClr>
              <a:buSzPct val="25000"/>
              <a:buFont typeface="Rokkitt" charset="-128"/>
              <a:buNone/>
            </a:pPr>
            <a:endParaRPr lang="en-US" altLang="ja-JP" sz="2000">
              <a:solidFill>
                <a:srgbClr val="000000"/>
              </a:solidFill>
              <a:latin typeface="ＭＳ Ｐゴシック" panose="020B0600070205080204" pitchFamily="50" charset="-128"/>
              <a:ea typeface="Rokkitt" charset="-128"/>
              <a:sym typeface="Rokkitt" charset="-128"/>
            </a:endParaRPr>
          </a:p>
          <a:p>
            <a:pPr eaLnBrk="1" hangingPunct="1">
              <a:lnSpc>
                <a:spcPct val="100000"/>
              </a:lnSpc>
              <a:spcBef>
                <a:spcPct val="0"/>
              </a:spcBef>
              <a:buClr>
                <a:srgbClr val="000000"/>
              </a:buClr>
              <a:buSzPct val="25000"/>
              <a:buFont typeface="Rokkitt" charset="-128"/>
              <a:buNone/>
            </a:pPr>
            <a:endParaRPr lang="en-US" altLang="ja-JP" sz="2000">
              <a:solidFill>
                <a:srgbClr val="000000"/>
              </a:solidFill>
              <a:latin typeface="ＭＳ Ｐゴシック" panose="020B0600070205080204" pitchFamily="50" charset="-128"/>
              <a:ea typeface="Rokkitt" charset="-128"/>
              <a:sym typeface="Rokkitt" charset="-128"/>
            </a:endParaRPr>
          </a:p>
          <a:p>
            <a:pPr algn="ctr" eaLnBrk="1" hangingPunct="1">
              <a:lnSpc>
                <a:spcPct val="100000"/>
              </a:lnSpc>
              <a:spcBef>
                <a:spcPct val="0"/>
              </a:spcBef>
              <a:buClr>
                <a:srgbClr val="000000"/>
              </a:buClr>
              <a:buSzPct val="25000"/>
              <a:buFont typeface="Rokkitt" charset="-128"/>
              <a:buNone/>
            </a:pPr>
            <a:r>
              <a:rPr lang="ja-JP" altLang="en-US" sz="4000" b="1">
                <a:solidFill>
                  <a:srgbClr val="0070C0"/>
                </a:solidFill>
                <a:latin typeface="ＭＳ Ｐゴシック" panose="020B0600070205080204" pitchFamily="50" charset="-128"/>
                <a:ea typeface="Rokkitt" charset="-128"/>
                <a:sym typeface="Rokkitt" charset="-128"/>
              </a:rPr>
              <a:t>あらゆる形の差別・暴力や暴力の恐怖に　　　　怯えずに生活を送ること</a:t>
            </a:r>
            <a:endParaRPr lang="en-US" altLang="ja-JP" sz="4000" b="1">
              <a:solidFill>
                <a:srgbClr val="0070C0"/>
              </a:solidFill>
              <a:latin typeface="ＭＳ Ｐゴシック" panose="020B0600070205080204" pitchFamily="50" charset="-128"/>
              <a:ea typeface="Rokkitt" charset="-128"/>
              <a:sym typeface="Rokkitt" charset="-128"/>
            </a:endParaRPr>
          </a:p>
          <a:p>
            <a:pPr eaLnBrk="1" hangingPunct="1">
              <a:lnSpc>
                <a:spcPct val="100000"/>
              </a:lnSpc>
              <a:spcBef>
                <a:spcPct val="0"/>
              </a:spcBef>
              <a:buClr>
                <a:srgbClr val="000000"/>
              </a:buClr>
              <a:buSzPct val="25000"/>
              <a:buFont typeface="Rokkitt" charset="-128"/>
              <a:buNone/>
            </a:pPr>
            <a:endParaRPr lang="en-US" altLang="ja-JP" sz="4000" b="1">
              <a:solidFill>
                <a:srgbClr val="0070C0"/>
              </a:solidFill>
              <a:latin typeface="ＭＳ Ｐゴシック" panose="020B0600070205080204" pitchFamily="50" charset="-128"/>
              <a:ea typeface="Rokkitt" charset="-128"/>
              <a:sym typeface="Rokkitt" charset="-128"/>
            </a:endParaRPr>
          </a:p>
          <a:p>
            <a:pPr eaLnBrk="1" hangingPunct="1">
              <a:lnSpc>
                <a:spcPct val="100000"/>
              </a:lnSpc>
              <a:spcBef>
                <a:spcPct val="0"/>
              </a:spcBef>
              <a:buClr>
                <a:srgbClr val="000000"/>
              </a:buClr>
              <a:buSzPct val="25000"/>
              <a:buFont typeface="Rokkitt" charset="-128"/>
              <a:buNone/>
            </a:pPr>
            <a:endParaRPr lang="en-US" altLang="ja-JP" sz="2000" b="1">
              <a:solidFill>
                <a:srgbClr val="0070C0"/>
              </a:solidFill>
              <a:latin typeface="ＭＳ Ｐゴシック" panose="020B0600070205080204" pitchFamily="50" charset="-128"/>
              <a:ea typeface="Rokkitt" charset="-128"/>
              <a:sym typeface="Rokkitt" charset="-128"/>
            </a:endParaRPr>
          </a:p>
          <a:p>
            <a:pPr algn="ctr" eaLnBrk="1" hangingPunct="1">
              <a:lnSpc>
                <a:spcPct val="100000"/>
              </a:lnSpc>
              <a:spcBef>
                <a:spcPct val="0"/>
              </a:spcBef>
              <a:buClr>
                <a:srgbClr val="000000"/>
              </a:buClr>
              <a:buSzPct val="25000"/>
              <a:buFont typeface="Rokkitt" charset="-128"/>
              <a:buNone/>
            </a:pPr>
            <a:r>
              <a:rPr lang="ja-JP" altLang="en-US" sz="4000" b="1">
                <a:solidFill>
                  <a:srgbClr val="0070C0"/>
                </a:solidFill>
                <a:latin typeface="ＭＳ Ｐゴシック" panose="020B0600070205080204" pitchFamily="50" charset="-128"/>
                <a:ea typeface="Rokkitt" charset="-128"/>
                <a:sym typeface="Rokkitt" charset="-128"/>
              </a:rPr>
              <a:t>自分たちの可能性を最大限に　　　　　　　　　　　　伸ばせるようになる</a:t>
            </a:r>
            <a:endParaRPr lang="en-US" altLang="ja-JP" sz="4000" b="1">
              <a:solidFill>
                <a:srgbClr val="0070C0"/>
              </a:solidFill>
              <a:latin typeface="ＭＳ Ｐゴシック" panose="020B0600070205080204" pitchFamily="50" charset="-128"/>
              <a:ea typeface="Rokkitt" charset="-128"/>
              <a:sym typeface="Rokkitt" charset="-128"/>
            </a:endParaRPr>
          </a:p>
        </p:txBody>
      </p:sp>
      <p:sp>
        <p:nvSpPr>
          <p:cNvPr id="2" name="下矢印 1"/>
          <p:cNvSpPr/>
          <p:nvPr/>
        </p:nvSpPr>
        <p:spPr>
          <a:xfrm>
            <a:off x="4325938" y="4738688"/>
            <a:ext cx="1252537" cy="750887"/>
          </a:xfrm>
          <a:prstGeom prst="downArrow">
            <a:avLst/>
          </a:prstGeom>
          <a:solidFill>
            <a:schemeClr val="accent5">
              <a:lumMod val="20000"/>
              <a:lumOff val="80000"/>
            </a:schemeClr>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4000" b="1" dirty="0">
              <a:solidFill>
                <a:schemeClr val="tx1"/>
              </a:solidFill>
            </a:endParaRPr>
          </a:p>
        </p:txBody>
      </p:sp>
      <p:sp>
        <p:nvSpPr>
          <p:cNvPr id="38916" name="タイトル 2"/>
          <p:cNvSpPr>
            <a:spLocks noGrp="1"/>
          </p:cNvSpPr>
          <p:nvPr>
            <p:ph type="title"/>
          </p:nvPr>
        </p:nvSpPr>
        <p:spPr/>
        <p:txBody>
          <a:bodyPr/>
          <a:lstStyle/>
          <a:p>
            <a:pPr algn="ctr" eaLnBrk="1" hangingPunct="1"/>
            <a:r>
              <a:rPr lang="en-US" altLang="ja-JP" sz="3600" smtClean="0"/>
              <a:t>VAV</a:t>
            </a:r>
            <a:r>
              <a:rPr lang="ja-JP" altLang="en-US" sz="3600" smtClean="0"/>
              <a:t>プログラムの目指すこと</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38163" y="3013075"/>
            <a:ext cx="8988425" cy="1446213"/>
          </a:xfrm>
          <a:prstGeom prst="rect">
            <a:avLst/>
          </a:prstGeom>
          <a:noFill/>
        </p:spPr>
        <p:txBody>
          <a:bodyPr wrap="none">
            <a:spAutoFit/>
          </a:bodyPr>
          <a:lstStyle/>
          <a:p>
            <a:pPr>
              <a:defRPr/>
            </a:pPr>
            <a:r>
              <a:rPr lang="en-US" altLang="ja-JP" sz="8800" b="1" dirty="0">
                <a:solidFill>
                  <a:srgbClr val="0CB85E"/>
                </a:solidFill>
              </a:rPr>
              <a:t>V</a:t>
            </a:r>
            <a:r>
              <a:rPr lang="en-US" altLang="ja-JP" sz="6600" b="1" dirty="0">
                <a:solidFill>
                  <a:srgbClr val="0CB85E"/>
                </a:solidFill>
              </a:rPr>
              <a:t>oices</a:t>
            </a:r>
            <a:r>
              <a:rPr lang="en-US" altLang="ja-JP" sz="6600" b="1" dirty="0"/>
              <a:t> </a:t>
            </a:r>
            <a:r>
              <a:rPr lang="en-US" altLang="ja-JP" sz="8800" b="1" dirty="0">
                <a:solidFill>
                  <a:schemeClr val="accent1">
                    <a:lumMod val="75000"/>
                  </a:schemeClr>
                </a:solidFill>
              </a:rPr>
              <a:t>A</a:t>
            </a:r>
            <a:r>
              <a:rPr lang="en-US" altLang="ja-JP" sz="6600" b="1" dirty="0">
                <a:solidFill>
                  <a:schemeClr val="accent1">
                    <a:lumMod val="75000"/>
                  </a:schemeClr>
                </a:solidFill>
              </a:rPr>
              <a:t>gainst </a:t>
            </a:r>
            <a:r>
              <a:rPr lang="en-US" altLang="ja-JP" sz="8800" b="1" dirty="0">
                <a:solidFill>
                  <a:srgbClr val="FF6699"/>
                </a:solidFill>
              </a:rPr>
              <a:t>V</a:t>
            </a:r>
            <a:r>
              <a:rPr lang="en-US" altLang="ja-JP" sz="6600" b="1" dirty="0">
                <a:solidFill>
                  <a:srgbClr val="FF6699"/>
                </a:solidFill>
              </a:rPr>
              <a:t>iolence</a:t>
            </a:r>
            <a:endParaRPr lang="ja-JP" altLang="en-US" sz="6600" b="1" dirty="0">
              <a:solidFill>
                <a:srgbClr val="FF6699"/>
              </a:solidFill>
            </a:endParaRPr>
          </a:p>
        </p:txBody>
      </p:sp>
      <p:sp>
        <p:nvSpPr>
          <p:cNvPr id="36867" name="コンテンツ プレースホルダー 5"/>
          <p:cNvSpPr txBox="1">
            <a:spLocks/>
          </p:cNvSpPr>
          <p:nvPr/>
        </p:nvSpPr>
        <p:spPr bwMode="auto">
          <a:xfrm>
            <a:off x="5938838" y="1571625"/>
            <a:ext cx="4140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ja-JP" altLang="en-US" sz="3600" b="1">
                <a:solidFill>
                  <a:srgbClr val="FF6699"/>
                </a:solidFill>
              </a:rPr>
              <a:t>人権侵害</a:t>
            </a:r>
            <a:endParaRPr lang="en-US" altLang="ja-JP" sz="3600" b="1">
              <a:solidFill>
                <a:srgbClr val="FF6699"/>
              </a:solidFill>
            </a:endParaRPr>
          </a:p>
          <a:p>
            <a:pPr eaLnBrk="1" hangingPunct="1">
              <a:lnSpc>
                <a:spcPct val="100000"/>
              </a:lnSpc>
              <a:buFont typeface="Arial" panose="020B0604020202020204" pitchFamily="34" charset="0"/>
              <a:buNone/>
            </a:pPr>
            <a:r>
              <a:rPr lang="ja-JP" altLang="en-US">
                <a:solidFill>
                  <a:srgbClr val="FF6699"/>
                </a:solidFill>
              </a:rPr>
              <a:t>直接的暴力だけでなく、　</a:t>
            </a:r>
            <a:r>
              <a:rPr lang="ja-JP" altLang="en-US" b="1">
                <a:solidFill>
                  <a:srgbClr val="FF6699"/>
                </a:solidFill>
              </a:rPr>
              <a:t>不平等や差別</a:t>
            </a:r>
            <a:r>
              <a:rPr lang="ja-JP" altLang="en-US">
                <a:solidFill>
                  <a:srgbClr val="FF6699"/>
                </a:solidFill>
              </a:rPr>
              <a:t>を含むもの</a:t>
            </a:r>
          </a:p>
        </p:txBody>
      </p:sp>
      <p:sp>
        <p:nvSpPr>
          <p:cNvPr id="36868" name="コンテンツ プレースホルダー 5"/>
          <p:cNvSpPr txBox="1">
            <a:spLocks/>
          </p:cNvSpPr>
          <p:nvPr/>
        </p:nvSpPr>
        <p:spPr bwMode="auto">
          <a:xfrm>
            <a:off x="0" y="1571625"/>
            <a:ext cx="5029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None/>
            </a:pPr>
            <a:r>
              <a:rPr lang="en-US" altLang="ja-JP" sz="2000">
                <a:solidFill>
                  <a:srgbClr val="00B050"/>
                </a:solidFill>
              </a:rPr>
              <a:t>〔</a:t>
            </a:r>
            <a:r>
              <a:rPr lang="ja-JP" altLang="en-US" sz="2000">
                <a:solidFill>
                  <a:srgbClr val="00B050"/>
                </a:solidFill>
              </a:rPr>
              <a:t>表明された</a:t>
            </a:r>
            <a:r>
              <a:rPr lang="en-US" altLang="ja-JP" sz="2000">
                <a:solidFill>
                  <a:srgbClr val="00B050"/>
                </a:solidFill>
              </a:rPr>
              <a:t>〕</a:t>
            </a:r>
            <a:r>
              <a:rPr lang="ja-JP" altLang="en-US" b="1">
                <a:solidFill>
                  <a:srgbClr val="00B050"/>
                </a:solidFill>
              </a:rPr>
              <a:t>意見</a:t>
            </a:r>
            <a:r>
              <a:rPr lang="ja-JP" altLang="en-US">
                <a:solidFill>
                  <a:srgbClr val="00B050"/>
                </a:solidFill>
              </a:rPr>
              <a:t>、考え</a:t>
            </a:r>
            <a:endParaRPr lang="en-US" altLang="ja-JP">
              <a:solidFill>
                <a:srgbClr val="00B050"/>
              </a:solidFill>
            </a:endParaRPr>
          </a:p>
          <a:p>
            <a:pPr eaLnBrk="1" hangingPunct="1">
              <a:buFont typeface="Arial" panose="020B0604020202020204" pitchFamily="34" charset="0"/>
              <a:buNone/>
            </a:pPr>
            <a:r>
              <a:rPr lang="en-US" altLang="ja-JP" sz="2000">
                <a:solidFill>
                  <a:srgbClr val="00B050"/>
                </a:solidFill>
              </a:rPr>
              <a:t>〔</a:t>
            </a:r>
            <a:r>
              <a:rPr lang="ja-JP" altLang="en-US" sz="2000">
                <a:solidFill>
                  <a:srgbClr val="00B050"/>
                </a:solidFill>
              </a:rPr>
              <a:t>意見などを</a:t>
            </a:r>
            <a:r>
              <a:rPr lang="en-US" altLang="ja-JP" sz="2000">
                <a:solidFill>
                  <a:srgbClr val="00B050"/>
                </a:solidFill>
              </a:rPr>
              <a:t>〕</a:t>
            </a:r>
            <a:r>
              <a:rPr lang="ja-JP" altLang="en-US" b="1">
                <a:solidFill>
                  <a:srgbClr val="00B050"/>
                </a:solidFill>
              </a:rPr>
              <a:t>表明する</a:t>
            </a:r>
            <a:r>
              <a:rPr lang="ja-JP" altLang="en-US">
                <a:solidFill>
                  <a:srgbClr val="00B050"/>
                </a:solidFill>
              </a:rPr>
              <a:t>手段、代弁者</a:t>
            </a:r>
            <a:endParaRPr lang="en-US" altLang="ja-JP">
              <a:solidFill>
                <a:srgbClr val="00B050"/>
              </a:solidFill>
            </a:endParaRPr>
          </a:p>
          <a:p>
            <a:pPr eaLnBrk="1" hangingPunct="1">
              <a:buFont typeface="Arial" panose="020B0604020202020204" pitchFamily="34" charset="0"/>
              <a:buNone/>
            </a:pPr>
            <a:r>
              <a:rPr lang="ja-JP" altLang="en-US">
                <a:solidFill>
                  <a:srgbClr val="00B050"/>
                </a:solidFill>
              </a:rPr>
              <a:t>・</a:t>
            </a:r>
            <a:r>
              <a:rPr lang="en-US" altLang="ja-JP">
                <a:solidFill>
                  <a:srgbClr val="00B050"/>
                </a:solidFill>
              </a:rPr>
              <a:t>Voices</a:t>
            </a:r>
            <a:r>
              <a:rPr lang="ja-JP" altLang="en-US">
                <a:solidFill>
                  <a:srgbClr val="00B050"/>
                </a:solidFill>
              </a:rPr>
              <a:t>　</a:t>
            </a:r>
            <a:r>
              <a:rPr lang="ja-JP" altLang="en-US" sz="1600">
                <a:solidFill>
                  <a:srgbClr val="00B050"/>
                </a:solidFill>
              </a:rPr>
              <a:t>　</a:t>
            </a:r>
            <a:r>
              <a:rPr lang="ja-JP" altLang="en-US">
                <a:solidFill>
                  <a:srgbClr val="00B050"/>
                </a:solidFill>
              </a:rPr>
              <a:t>考え、</a:t>
            </a:r>
            <a:r>
              <a:rPr lang="ja-JP" altLang="en-US" b="1">
                <a:solidFill>
                  <a:srgbClr val="00B050"/>
                </a:solidFill>
              </a:rPr>
              <a:t>複数</a:t>
            </a:r>
            <a:r>
              <a:rPr lang="ja-JP" altLang="en-US">
                <a:solidFill>
                  <a:srgbClr val="00B050"/>
                </a:solidFill>
              </a:rPr>
              <a:t>の意見</a:t>
            </a:r>
          </a:p>
        </p:txBody>
      </p:sp>
      <p:sp>
        <p:nvSpPr>
          <p:cNvPr id="36869" name="コンテンツ プレースホルダー 3"/>
          <p:cNvSpPr txBox="1">
            <a:spLocks/>
          </p:cNvSpPr>
          <p:nvPr/>
        </p:nvSpPr>
        <p:spPr bwMode="auto">
          <a:xfrm>
            <a:off x="388938" y="4795838"/>
            <a:ext cx="912812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685800" indent="-2286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buFont typeface="Arial" panose="020B0604020202020204" pitchFamily="34" charset="0"/>
              <a:buNone/>
            </a:pPr>
            <a:r>
              <a:rPr lang="ja-JP" altLang="en-US" sz="3600" b="1"/>
              <a:t>（少女や女性に対する）人権侵害に、反対して、</a:t>
            </a:r>
            <a:endParaRPr lang="en-US" altLang="ja-JP" sz="3600" b="1"/>
          </a:p>
          <a:p>
            <a:pPr algn="ctr" eaLnBrk="1" hangingPunct="1">
              <a:lnSpc>
                <a:spcPct val="100000"/>
              </a:lnSpc>
              <a:buFont typeface="Arial" panose="020B0604020202020204" pitchFamily="34" charset="0"/>
              <a:buNone/>
            </a:pPr>
            <a:r>
              <a:rPr lang="ja-JP" altLang="en-US" sz="3600" b="1"/>
              <a:t>みんなで意見を表明する（ ＝行動する）</a:t>
            </a:r>
            <a:endParaRPr lang="en-US" altLang="ja-JP" sz="3600" b="1"/>
          </a:p>
          <a:p>
            <a:pPr algn="ctr" eaLnBrk="1" hangingPunct="1">
              <a:lnSpc>
                <a:spcPct val="100000"/>
              </a:lnSpc>
              <a:buFont typeface="Arial" panose="020B0604020202020204" pitchFamily="34" charset="0"/>
              <a:buNone/>
            </a:pPr>
            <a:endParaRPr lang="en-US" altLang="ja-JP" sz="2400" b="1"/>
          </a:p>
        </p:txBody>
      </p:sp>
      <p:sp>
        <p:nvSpPr>
          <p:cNvPr id="36870" name="テキスト ボックス 1"/>
          <p:cNvSpPr txBox="1">
            <a:spLocks noChangeArrowheads="1"/>
          </p:cNvSpPr>
          <p:nvPr/>
        </p:nvSpPr>
        <p:spPr bwMode="auto">
          <a:xfrm>
            <a:off x="3802063" y="4210050"/>
            <a:ext cx="192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b="1">
                <a:solidFill>
                  <a:srgbClr val="0070C0"/>
                </a:solidFill>
              </a:rPr>
              <a:t>～に反対して</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1654175"/>
            <a:ext cx="9918700" cy="5102225"/>
          </a:xfrm>
          <a:prstGeom prst="rect">
            <a:avLst/>
          </a:prstGeom>
          <a:solidFill>
            <a:schemeClr val="accent5">
              <a:lumMod val="20000"/>
              <a:lumOff val="80000"/>
            </a:schemeClr>
          </a:solidFill>
          <a:ln w="38100">
            <a:solidFill>
              <a:schemeClr val="accent5">
                <a:lumMod val="20000"/>
                <a:lumOff val="8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4000" b="1" dirty="0">
              <a:solidFill>
                <a:schemeClr val="tx1"/>
              </a:solidFill>
            </a:endParaRPr>
          </a:p>
        </p:txBody>
      </p:sp>
      <p:graphicFrame>
        <p:nvGraphicFramePr>
          <p:cNvPr id="5" name="コンテンツ プレースホルダー 4"/>
          <p:cNvGraphicFramePr>
            <a:graphicFrameLocks noGrp="1"/>
          </p:cNvGraphicFramePr>
          <p:nvPr>
            <p:ph sz="half" idx="1"/>
          </p:nvPr>
        </p:nvGraphicFramePr>
        <p:xfrm>
          <a:off x="745067" y="538692"/>
          <a:ext cx="6550555" cy="6031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テキスト ボックス 6"/>
          <p:cNvSpPr txBox="1"/>
          <p:nvPr/>
        </p:nvSpPr>
        <p:spPr>
          <a:xfrm>
            <a:off x="4268788" y="239713"/>
            <a:ext cx="5372100" cy="1016000"/>
          </a:xfrm>
          <a:prstGeom prst="rect">
            <a:avLst/>
          </a:prstGeom>
          <a:noFill/>
        </p:spPr>
        <p:txBody>
          <a:bodyPr>
            <a:spAutoFit/>
          </a:bodyPr>
          <a:lstStyle/>
          <a:p>
            <a:pPr eaLnBrk="1" hangingPunct="1">
              <a:defRPr/>
            </a:pPr>
            <a:r>
              <a:rPr lang="ja-JP" altLang="en-US" sz="2000" dirty="0">
                <a:latin typeface="+mn-ea"/>
                <a:ea typeface="+mn-ea"/>
              </a:rPr>
              <a:t>例えば、虐待、痴漢、レイプ、殺人、スクールセクハラ、</a:t>
            </a:r>
            <a:r>
              <a:rPr lang="en-US" altLang="ja-JP" sz="2000" dirty="0">
                <a:latin typeface="+mn-ea"/>
                <a:ea typeface="+mn-ea"/>
              </a:rPr>
              <a:t>JK</a:t>
            </a:r>
            <a:r>
              <a:rPr lang="ja-JP" altLang="en-US" sz="2000" dirty="0">
                <a:latin typeface="+mn-ea"/>
                <a:ea typeface="+mn-ea"/>
              </a:rPr>
              <a:t>ビジネス、デート</a:t>
            </a:r>
            <a:r>
              <a:rPr lang="en-US" altLang="ja-JP" sz="2000" dirty="0">
                <a:latin typeface="+mn-ea"/>
                <a:ea typeface="+mn-ea"/>
              </a:rPr>
              <a:t>DV</a:t>
            </a:r>
            <a:r>
              <a:rPr lang="ja-JP" altLang="en-US" sz="2000" dirty="0" err="1">
                <a:latin typeface="+mn-ea"/>
                <a:ea typeface="+mn-ea"/>
              </a:rPr>
              <a:t>、</a:t>
            </a:r>
            <a:r>
              <a:rPr lang="ja-JP" altLang="en-US" sz="2000" dirty="0">
                <a:latin typeface="+mn-ea"/>
                <a:ea typeface="+mn-ea"/>
              </a:rPr>
              <a:t>セクハラ・・・</a:t>
            </a:r>
          </a:p>
          <a:p>
            <a:pPr eaLnBrk="1" hangingPunct="1">
              <a:defRPr/>
            </a:pPr>
            <a:endParaRPr lang="ja-JP" altLang="en-US" sz="2000" dirty="0">
              <a:latin typeface="+mn-ea"/>
              <a:ea typeface="+mn-ea"/>
            </a:endParaRPr>
          </a:p>
        </p:txBody>
      </p:sp>
      <p:sp>
        <p:nvSpPr>
          <p:cNvPr id="40965" name="正方形/長方形 1"/>
          <p:cNvSpPr>
            <a:spLocks noChangeArrowheads="1"/>
          </p:cNvSpPr>
          <p:nvPr/>
        </p:nvSpPr>
        <p:spPr bwMode="auto">
          <a:xfrm>
            <a:off x="3810000" y="5153025"/>
            <a:ext cx="365918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5113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5113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5113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5113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5113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2400"/>
              <a:t>女の子だから・・・</a:t>
            </a:r>
            <a:endParaRPr lang="en-US" altLang="ja-JP" sz="2400"/>
          </a:p>
          <a:p>
            <a:pPr algn="ctr">
              <a:spcBef>
                <a:spcPct val="0"/>
              </a:spcBef>
              <a:spcAft>
                <a:spcPct val="35000"/>
              </a:spcAft>
              <a:buFontTx/>
              <a:buNone/>
            </a:pPr>
            <a:r>
              <a:rPr lang="ja-JP" altLang="en-US" sz="2400"/>
              <a:t>女の子らしく・・・</a:t>
            </a:r>
            <a:endParaRPr lang="en-US" altLang="ja-JP" sz="2400"/>
          </a:p>
        </p:txBody>
      </p:sp>
      <p:sp>
        <p:nvSpPr>
          <p:cNvPr id="40966" name="正方形/長方形 3"/>
          <p:cNvSpPr>
            <a:spLocks noChangeArrowheads="1"/>
          </p:cNvSpPr>
          <p:nvPr/>
        </p:nvSpPr>
        <p:spPr bwMode="auto">
          <a:xfrm>
            <a:off x="1042988" y="5656263"/>
            <a:ext cx="3001962"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224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4224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4224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2400"/>
              <a:t>低い高等教育進学率　</a:t>
            </a:r>
            <a:endParaRPr lang="en-US" altLang="ja-JP" sz="2400"/>
          </a:p>
          <a:p>
            <a:pPr algn="ctr">
              <a:spcBef>
                <a:spcPct val="0"/>
              </a:spcBef>
              <a:spcAft>
                <a:spcPct val="35000"/>
              </a:spcAft>
              <a:buFontTx/>
              <a:buNone/>
            </a:pPr>
            <a:r>
              <a:rPr lang="ja-JP" altLang="en-US" sz="2400"/>
              <a:t>理系が少ない　　　</a:t>
            </a:r>
          </a:p>
        </p:txBody>
      </p:sp>
      <p:sp>
        <p:nvSpPr>
          <p:cNvPr id="40967" name="正方形/長方形 14"/>
          <p:cNvSpPr>
            <a:spLocks noChangeArrowheads="1"/>
          </p:cNvSpPr>
          <p:nvPr/>
        </p:nvSpPr>
        <p:spPr bwMode="auto">
          <a:xfrm>
            <a:off x="717550" y="4824413"/>
            <a:ext cx="20351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224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4224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4224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2400"/>
              <a:t>指導的地位に女性が少ない</a:t>
            </a:r>
          </a:p>
        </p:txBody>
      </p:sp>
      <p:sp>
        <p:nvSpPr>
          <p:cNvPr id="40968" name="正方形/長方形 15"/>
          <p:cNvSpPr>
            <a:spLocks noChangeArrowheads="1"/>
          </p:cNvSpPr>
          <p:nvPr/>
        </p:nvSpPr>
        <p:spPr bwMode="auto">
          <a:xfrm>
            <a:off x="4310063" y="4146550"/>
            <a:ext cx="365918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5113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5113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5113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5113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5113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5113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endParaRPr lang="en-US" altLang="ja-JP" sz="2400"/>
          </a:p>
          <a:p>
            <a:pPr algn="ctr">
              <a:spcBef>
                <a:spcPct val="0"/>
              </a:spcBef>
              <a:spcAft>
                <a:spcPct val="35000"/>
              </a:spcAft>
              <a:buFontTx/>
              <a:buNone/>
            </a:pPr>
            <a:r>
              <a:rPr lang="ja-JP" altLang="en-US" sz="2400"/>
              <a:t>女の子だったら・・・</a:t>
            </a:r>
          </a:p>
        </p:txBody>
      </p:sp>
      <p:sp>
        <p:nvSpPr>
          <p:cNvPr id="40969" name="正方形/長方形 14"/>
          <p:cNvSpPr>
            <a:spLocks noChangeArrowheads="1"/>
          </p:cNvSpPr>
          <p:nvPr/>
        </p:nvSpPr>
        <p:spPr bwMode="auto">
          <a:xfrm>
            <a:off x="2181225" y="4167188"/>
            <a:ext cx="2128838"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224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4224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4224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2400"/>
              <a:t>女性の管理職が少ない</a:t>
            </a:r>
          </a:p>
        </p:txBody>
      </p:sp>
      <p:sp>
        <p:nvSpPr>
          <p:cNvPr id="40970" name="正方形/長方形 3"/>
          <p:cNvSpPr>
            <a:spLocks noChangeArrowheads="1"/>
          </p:cNvSpPr>
          <p:nvPr/>
        </p:nvSpPr>
        <p:spPr bwMode="auto">
          <a:xfrm>
            <a:off x="3910013" y="2855913"/>
            <a:ext cx="233362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224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4224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4224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3600"/>
              <a:t>　</a:t>
            </a:r>
            <a:r>
              <a:rPr lang="ja-JP" altLang="en-US" sz="2400"/>
              <a:t>低収入</a:t>
            </a:r>
            <a:endParaRPr lang="en-US" altLang="ja-JP" sz="2400"/>
          </a:p>
          <a:p>
            <a:pPr algn="ctr">
              <a:spcBef>
                <a:spcPct val="0"/>
              </a:spcBef>
              <a:spcAft>
                <a:spcPct val="35000"/>
              </a:spcAft>
              <a:buFontTx/>
              <a:buNone/>
            </a:pPr>
            <a:r>
              <a:rPr lang="ja-JP" altLang="en-US" sz="2400"/>
              <a:t>不安定な雇用　　　　</a:t>
            </a:r>
          </a:p>
        </p:txBody>
      </p:sp>
      <p:sp>
        <p:nvSpPr>
          <p:cNvPr id="40971" name="正方形/長方形 14"/>
          <p:cNvSpPr>
            <a:spLocks noChangeArrowheads="1"/>
          </p:cNvSpPr>
          <p:nvPr/>
        </p:nvSpPr>
        <p:spPr bwMode="auto">
          <a:xfrm>
            <a:off x="6350" y="2406650"/>
            <a:ext cx="25384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224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4224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4224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3200" b="1">
                <a:solidFill>
                  <a:srgbClr val="FF0000"/>
                </a:solidFill>
              </a:rPr>
              <a:t>ジェンダーの不平等</a:t>
            </a:r>
          </a:p>
        </p:txBody>
      </p:sp>
      <p:sp>
        <p:nvSpPr>
          <p:cNvPr id="40972" name="正方形/長方形 14"/>
          <p:cNvSpPr>
            <a:spLocks noChangeArrowheads="1"/>
          </p:cNvSpPr>
          <p:nvPr/>
        </p:nvSpPr>
        <p:spPr bwMode="auto">
          <a:xfrm>
            <a:off x="6799263" y="5392738"/>
            <a:ext cx="253841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224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4224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4224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3200" b="1">
                <a:solidFill>
                  <a:srgbClr val="FF0000"/>
                </a:solidFill>
              </a:rPr>
              <a:t>人々の意識や価値観</a:t>
            </a:r>
          </a:p>
        </p:txBody>
      </p:sp>
      <p:sp>
        <p:nvSpPr>
          <p:cNvPr id="6" name="爆発 1 5"/>
          <p:cNvSpPr/>
          <p:nvPr/>
        </p:nvSpPr>
        <p:spPr>
          <a:xfrm rot="21160269">
            <a:off x="5765003" y="1026542"/>
            <a:ext cx="4224338" cy="2748037"/>
          </a:xfrm>
          <a:prstGeom prst="irregularSeal1">
            <a:avLst/>
          </a:prstGeom>
          <a:solidFill>
            <a:schemeClr val="accent2">
              <a:lumMod val="60000"/>
              <a:lumOff val="40000"/>
            </a:schemeClr>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ln>
                  <a:solidFill>
                    <a:schemeClr val="accent2"/>
                  </a:solidFill>
                </a:ln>
                <a:solidFill>
                  <a:srgbClr val="000000"/>
                </a:solidFill>
              </a:rPr>
              <a:t>目に見えるのは氷山の</a:t>
            </a:r>
            <a:endParaRPr lang="en-US" altLang="ja-JP" sz="2800" b="1" dirty="0">
              <a:ln>
                <a:solidFill>
                  <a:schemeClr val="accent2"/>
                </a:solidFill>
              </a:ln>
              <a:solidFill>
                <a:srgbClr val="000000"/>
              </a:solidFill>
            </a:endParaRPr>
          </a:p>
          <a:p>
            <a:pPr algn="ctr" eaLnBrk="1" hangingPunct="1">
              <a:defRPr/>
            </a:pPr>
            <a:r>
              <a:rPr lang="ja-JP" altLang="en-US" sz="2800" b="1" dirty="0">
                <a:ln>
                  <a:solidFill>
                    <a:schemeClr val="accent2"/>
                  </a:solidFill>
                </a:ln>
                <a:solidFill>
                  <a:srgbClr val="000000"/>
                </a:solidFill>
              </a:rPr>
              <a:t>一角・・・</a:t>
            </a:r>
          </a:p>
        </p:txBody>
      </p:sp>
      <p:sp>
        <p:nvSpPr>
          <p:cNvPr id="40974" name="正方形/長方形 3"/>
          <p:cNvSpPr>
            <a:spLocks noChangeArrowheads="1"/>
          </p:cNvSpPr>
          <p:nvPr/>
        </p:nvSpPr>
        <p:spPr bwMode="auto">
          <a:xfrm>
            <a:off x="946150" y="3276600"/>
            <a:ext cx="30019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4224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14224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14224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defTabSz="14224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defTabSz="14224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spcBef>
                <a:spcPct val="0"/>
              </a:spcBef>
              <a:spcAft>
                <a:spcPct val="35000"/>
              </a:spcAft>
              <a:buFontTx/>
              <a:buNone/>
            </a:pPr>
            <a:r>
              <a:rPr lang="ja-JP" altLang="en-US" sz="2400"/>
              <a:t>育児・介護</a:t>
            </a:r>
            <a:endParaRPr lang="en-US" altLang="ja-JP" sz="2400"/>
          </a:p>
          <a:p>
            <a:pPr algn="ctr">
              <a:spcBef>
                <a:spcPct val="0"/>
              </a:spcBef>
              <a:spcAft>
                <a:spcPct val="35000"/>
              </a:spcAft>
              <a:buFontTx/>
              <a:buNone/>
            </a:pPr>
            <a:r>
              <a:rPr lang="ja-JP" altLang="en-US" sz="2400"/>
              <a:t>ワークライフバランス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p:txBody>
          <a:bodyPr/>
          <a:lstStyle/>
          <a:p>
            <a:pPr algn="ctr"/>
            <a:r>
              <a:rPr lang="en-US" altLang="ja-JP" smtClean="0"/>
              <a:t>4</a:t>
            </a:r>
            <a:r>
              <a:rPr lang="ja-JP" altLang="en-US" smtClean="0"/>
              <a:t>つの年代別</a:t>
            </a:r>
          </a:p>
        </p:txBody>
      </p:sp>
      <p:sp>
        <p:nvSpPr>
          <p:cNvPr id="82947" name="コンテンツ プレースホルダー 2"/>
          <p:cNvSpPr>
            <a:spLocks noGrp="1"/>
          </p:cNvSpPr>
          <p:nvPr>
            <p:ph idx="1"/>
          </p:nvPr>
        </p:nvSpPr>
        <p:spPr/>
        <p:txBody>
          <a:bodyPr/>
          <a:lstStyle/>
          <a:p>
            <a:pPr>
              <a:lnSpc>
                <a:spcPct val="150000"/>
              </a:lnSpc>
            </a:pPr>
            <a:r>
              <a:rPr lang="ja-JP" altLang="en-US" dirty="0" smtClean="0"/>
              <a:t>小学校低学年（ブラウニー）</a:t>
            </a:r>
            <a:endParaRPr lang="en-US" altLang="ja-JP" dirty="0" smtClean="0"/>
          </a:p>
          <a:p>
            <a:pPr>
              <a:lnSpc>
                <a:spcPct val="150000"/>
              </a:lnSpc>
            </a:pPr>
            <a:r>
              <a:rPr lang="ja-JP" altLang="en-US" dirty="0" smtClean="0"/>
              <a:t>小学校高学年（ジュニア）</a:t>
            </a:r>
            <a:endParaRPr lang="en-US" altLang="ja-JP" dirty="0" smtClean="0"/>
          </a:p>
          <a:p>
            <a:pPr>
              <a:lnSpc>
                <a:spcPct val="150000"/>
              </a:lnSpc>
            </a:pPr>
            <a:r>
              <a:rPr lang="ja-JP" altLang="en-US" dirty="0" smtClean="0"/>
              <a:t>中学生・高校生（シニア・レンジャー）</a:t>
            </a:r>
            <a:endParaRPr lang="en-US" altLang="ja-JP" dirty="0" smtClean="0"/>
          </a:p>
          <a:p>
            <a:pPr>
              <a:lnSpc>
                <a:spcPct val="150000"/>
              </a:lnSpc>
            </a:pPr>
            <a:r>
              <a:rPr lang="en-US" altLang="ja-JP" dirty="0" smtClean="0"/>
              <a:t>18</a:t>
            </a:r>
            <a:r>
              <a:rPr lang="ja-JP" altLang="en-US" dirty="0" smtClean="0"/>
              <a:t>－</a:t>
            </a:r>
            <a:r>
              <a:rPr lang="en-US" altLang="ja-JP" dirty="0" smtClean="0"/>
              <a:t>25</a:t>
            </a:r>
            <a:r>
              <a:rPr lang="ja-JP" altLang="en-US" dirty="0" smtClean="0"/>
              <a:t>歳</a:t>
            </a:r>
          </a:p>
        </p:txBody>
      </p:sp>
      <p:sp>
        <p:nvSpPr>
          <p:cNvPr id="5" name="テキスト ボックス 4"/>
          <p:cNvSpPr txBox="1"/>
          <p:nvPr/>
        </p:nvSpPr>
        <p:spPr>
          <a:xfrm>
            <a:off x="863413" y="5338142"/>
            <a:ext cx="7210425" cy="1076325"/>
          </a:xfrm>
          <a:prstGeom prst="rect">
            <a:avLst/>
          </a:prstGeom>
          <a:solidFill>
            <a:schemeClr val="bg1"/>
          </a:solidFill>
        </p:spPr>
        <p:txBody>
          <a:bodyPr>
            <a:spAutoFit/>
          </a:bodyPr>
          <a:lstStyle/>
          <a:p>
            <a:pPr marL="457200" indent="-457200">
              <a:buFont typeface="Arial" panose="020B0604020202020204" pitchFamily="34" charset="0"/>
              <a:buChar char="•"/>
              <a:defRPr/>
            </a:pPr>
            <a:r>
              <a:rPr lang="en-US" altLang="ja-JP" sz="3200" dirty="0">
                <a:solidFill>
                  <a:schemeClr val="accent1">
                    <a:lumMod val="75000"/>
                  </a:schemeClr>
                </a:solidFill>
              </a:rPr>
              <a:t>WAGGGS / UN Women </a:t>
            </a:r>
            <a:r>
              <a:rPr lang="ja-JP" altLang="en-US" sz="3200" dirty="0">
                <a:solidFill>
                  <a:schemeClr val="accent1">
                    <a:lumMod val="75000"/>
                  </a:schemeClr>
                </a:solidFill>
              </a:rPr>
              <a:t>が共同開発</a:t>
            </a:r>
            <a:endParaRPr lang="en-US" altLang="ja-JP" sz="3200" dirty="0">
              <a:solidFill>
                <a:schemeClr val="accent1">
                  <a:lumMod val="75000"/>
                </a:schemeClr>
              </a:solidFill>
            </a:endParaRPr>
          </a:p>
          <a:p>
            <a:pPr marL="457200" indent="-457200">
              <a:buFont typeface="Arial" panose="020B0604020202020204" pitchFamily="34" charset="0"/>
              <a:buChar char="•"/>
              <a:defRPr/>
            </a:pPr>
            <a:r>
              <a:rPr lang="ja-JP" altLang="en-US" sz="3200" dirty="0">
                <a:solidFill>
                  <a:schemeClr val="accent1">
                    <a:lumMod val="75000"/>
                  </a:schemeClr>
                </a:solidFill>
              </a:rPr>
              <a:t>国際ゾンタから研修への資金援助</a:t>
            </a:r>
          </a:p>
        </p:txBody>
      </p:sp>
      <p:sp>
        <p:nvSpPr>
          <p:cNvPr id="6" name="テキスト ボックス 3"/>
          <p:cNvSpPr txBox="1">
            <a:spLocks noChangeArrowheads="1"/>
          </p:cNvSpPr>
          <p:nvPr/>
        </p:nvSpPr>
        <p:spPr bwMode="auto">
          <a:xfrm>
            <a:off x="5791200" y="1588121"/>
            <a:ext cx="3967163" cy="1815882"/>
          </a:xfrm>
          <a:prstGeom prst="rect">
            <a:avLst/>
          </a:prstGeom>
          <a:noFill/>
          <a:ln w="41275" cmpd="sng">
            <a:solidFill>
              <a:schemeClr val="accent2">
                <a:lumMod val="7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None/>
            </a:pPr>
            <a:r>
              <a:rPr lang="ja-JP" altLang="en-US" dirty="0" smtClean="0"/>
              <a:t>安心</a:t>
            </a:r>
            <a:r>
              <a:rPr lang="ja-JP" altLang="en-US" dirty="0"/>
              <a:t>安全な環境</a:t>
            </a:r>
            <a:r>
              <a:rPr lang="ja-JP" altLang="en-US" dirty="0" smtClean="0"/>
              <a:t>で、　　　アクティビティ</a:t>
            </a:r>
            <a:r>
              <a:rPr lang="ja-JP" altLang="en-US" dirty="0"/>
              <a:t>を通して、</a:t>
            </a:r>
            <a:endParaRPr lang="en-US" altLang="ja-JP" dirty="0"/>
          </a:p>
          <a:p>
            <a:pPr>
              <a:lnSpc>
                <a:spcPct val="100000"/>
              </a:lnSpc>
              <a:spcBef>
                <a:spcPct val="0"/>
              </a:spcBef>
              <a:buFontTx/>
              <a:buNone/>
            </a:pPr>
            <a:r>
              <a:rPr lang="ja-JP" altLang="en-US" dirty="0" smtClean="0"/>
              <a:t>人間</a:t>
            </a:r>
            <a:r>
              <a:rPr lang="ja-JP" altLang="en-US" dirty="0"/>
              <a:t>関係、自分の考え方や価値観</a:t>
            </a:r>
            <a:r>
              <a:rPr lang="ja-JP" altLang="en-US" dirty="0" smtClean="0"/>
              <a:t>を考える</a:t>
            </a:r>
            <a:endParaRPr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a:xfrm>
            <a:off x="1068388" y="365125"/>
            <a:ext cx="8543925" cy="1325563"/>
          </a:xfrm>
        </p:spPr>
        <p:txBody>
          <a:bodyPr/>
          <a:lstStyle/>
          <a:p>
            <a:pPr algn="ctr"/>
            <a:r>
              <a:rPr lang="ja-JP" altLang="en-US" sz="3200" smtClean="0"/>
              <a:t>小学生～</a:t>
            </a:r>
            <a:r>
              <a:rPr lang="en-US" altLang="ja-JP" sz="3200" smtClean="0"/>
              <a:t>25</a:t>
            </a:r>
            <a:r>
              <a:rPr lang="ja-JP" altLang="en-US" sz="3200" smtClean="0"/>
              <a:t>歳と活動する理由と期待される成果</a:t>
            </a:r>
          </a:p>
        </p:txBody>
      </p:sp>
      <p:sp>
        <p:nvSpPr>
          <p:cNvPr id="46083" name="コンテンツ プレースホルダー 2"/>
          <p:cNvSpPr>
            <a:spLocks noGrp="1"/>
          </p:cNvSpPr>
          <p:nvPr>
            <p:ph idx="1"/>
          </p:nvPr>
        </p:nvSpPr>
        <p:spPr>
          <a:xfrm>
            <a:off x="445247" y="1926601"/>
            <a:ext cx="9021482" cy="1488952"/>
          </a:xfrm>
        </p:spPr>
        <p:txBody>
          <a:bodyPr/>
          <a:lstStyle/>
          <a:p>
            <a:pPr>
              <a:lnSpc>
                <a:spcPct val="100000"/>
              </a:lnSpc>
              <a:defRPr/>
            </a:pPr>
            <a:r>
              <a:rPr lang="ja-JP" altLang="en-US" sz="3600" b="1" dirty="0" smtClean="0">
                <a:solidFill>
                  <a:srgbClr val="EB5FBC"/>
                </a:solidFill>
              </a:rPr>
              <a:t>社会に変化を</a:t>
            </a:r>
            <a:r>
              <a:rPr lang="ja-JP" altLang="en-US" sz="3600" b="1" dirty="0">
                <a:solidFill>
                  <a:srgbClr val="EB5FBC"/>
                </a:solidFill>
              </a:rPr>
              <a:t>起</a:t>
            </a:r>
            <a:r>
              <a:rPr lang="ja-JP" altLang="en-US" sz="3600" b="1" dirty="0" smtClean="0">
                <a:solidFill>
                  <a:srgbClr val="EB5FBC"/>
                </a:solidFill>
              </a:rPr>
              <a:t>こすためのカギ</a:t>
            </a:r>
            <a:r>
              <a:rPr lang="ja-JP" altLang="en-US" sz="3200" dirty="0" smtClean="0"/>
              <a:t>＝価値観や友人・人間関係の基盤形成の時期</a:t>
            </a:r>
            <a:endParaRPr lang="en-US" altLang="ja-JP" sz="3600" b="1" dirty="0" smtClean="0">
              <a:solidFill>
                <a:srgbClr val="0070C0"/>
              </a:solidFill>
            </a:endParaRPr>
          </a:p>
        </p:txBody>
      </p:sp>
      <p:graphicFrame>
        <p:nvGraphicFramePr>
          <p:cNvPr id="3" name="図表 2"/>
          <p:cNvGraphicFramePr/>
          <p:nvPr>
            <p:extLst>
              <p:ext uri="{D42A27DB-BD31-4B8C-83A1-F6EECF244321}">
                <p14:modId xmlns:p14="http://schemas.microsoft.com/office/powerpoint/2010/main" val="3635471423"/>
              </p:ext>
            </p:extLst>
          </p:nvPr>
        </p:nvGraphicFramePr>
        <p:xfrm>
          <a:off x="5573305" y="4083471"/>
          <a:ext cx="4559553" cy="2687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コンテンツ プレースホルダー 2"/>
          <p:cNvSpPr txBox="1">
            <a:spLocks/>
          </p:cNvSpPr>
          <p:nvPr/>
        </p:nvSpPr>
        <p:spPr bwMode="auto">
          <a:xfrm>
            <a:off x="445247" y="3509681"/>
            <a:ext cx="5471459" cy="431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defRPr/>
            </a:pPr>
            <a:r>
              <a:rPr lang="ja-JP" altLang="en-US" sz="3200" dirty="0" smtClean="0"/>
              <a:t>スキルや態度の育成：　　　　</a:t>
            </a:r>
            <a:r>
              <a:rPr lang="ja-JP" altLang="en-US" sz="3200" b="1" dirty="0" smtClean="0">
                <a:solidFill>
                  <a:srgbClr val="EB5FBC"/>
                </a:solidFill>
              </a:rPr>
              <a:t>ジェンダーの平等、自尊心</a:t>
            </a:r>
            <a:r>
              <a:rPr lang="ja-JP" altLang="en-US" sz="3200" dirty="0" smtClean="0"/>
              <a:t>、多くの社会的スキル</a:t>
            </a:r>
            <a:r>
              <a:rPr lang="ja-JP" altLang="en-US" sz="3200" dirty="0"/>
              <a:t>（</a:t>
            </a:r>
            <a:r>
              <a:rPr lang="ja-JP" altLang="en-US" sz="3200" b="1" dirty="0" smtClean="0">
                <a:solidFill>
                  <a:srgbClr val="EB5FBC"/>
                </a:solidFill>
              </a:rPr>
              <a:t>地域社会に対する働きかけに必要であり、やりながら身につける）</a:t>
            </a:r>
            <a:endParaRPr lang="en-US" altLang="ja-JP" sz="3200" b="1" dirty="0" smtClean="0">
              <a:solidFill>
                <a:srgbClr val="EB5FBC"/>
              </a:solidFill>
            </a:endParaRPr>
          </a:p>
          <a:p>
            <a:pPr marL="0" indent="0">
              <a:lnSpc>
                <a:spcPct val="100000"/>
              </a:lnSpc>
              <a:buFont typeface="Arial" panose="020B0604020202020204" pitchFamily="34" charset="0"/>
              <a:buNone/>
              <a:defRPr/>
            </a:pPr>
            <a:r>
              <a:rPr lang="ja-JP" altLang="en-US" sz="3200" dirty="0" smtClean="0"/>
              <a:t>　　　　　　　　　　　　</a:t>
            </a:r>
            <a:endParaRPr lang="en-US" altLang="ja-JP" sz="3200" b="1" dirty="0" smtClean="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コンテンツ プレースホルダー 3" descr="画面の領域"/>
          <p:cNvPicPr>
            <a:picLocks noGrp="1" noChangeAspect="1"/>
          </p:cNvPicPr>
          <p:nvPr>
            <p:ph idx="1"/>
          </p:nvPr>
        </p:nvPicPr>
        <p:blipFill>
          <a:blip r:embed="rId3">
            <a:extLst>
              <a:ext uri="{28A0092B-C50C-407E-A947-70E740481C1C}">
                <a14:useLocalDpi xmlns:a14="http://schemas.microsoft.com/office/drawing/2010/main" val="0"/>
              </a:ext>
            </a:extLst>
          </a:blip>
          <a:srcRect t="25507"/>
          <a:stretch>
            <a:fillRect/>
          </a:stretch>
        </p:blipFill>
        <p:spPr>
          <a:xfrm>
            <a:off x="4763" y="1501683"/>
            <a:ext cx="9599612" cy="5181600"/>
          </a:xfrm>
        </p:spPr>
      </p:pic>
      <p:sp>
        <p:nvSpPr>
          <p:cNvPr id="84995" name="タイトル 1"/>
          <p:cNvSpPr>
            <a:spLocks noGrp="1"/>
          </p:cNvSpPr>
          <p:nvPr>
            <p:ph type="title"/>
          </p:nvPr>
        </p:nvSpPr>
        <p:spPr/>
        <p:txBody>
          <a:bodyPr/>
          <a:lstStyle/>
          <a:p>
            <a:r>
              <a:rPr lang="ja-JP" altLang="en-US" smtClean="0"/>
              <a:t>　　</a:t>
            </a:r>
            <a:r>
              <a:rPr lang="en-US" altLang="ja-JP" smtClean="0"/>
              <a:t>6</a:t>
            </a:r>
            <a:r>
              <a:rPr lang="ja-JP" altLang="en-US" smtClean="0"/>
              <a:t>つのステップ</a:t>
            </a:r>
          </a:p>
        </p:txBody>
      </p:sp>
      <p:sp>
        <p:nvSpPr>
          <p:cNvPr id="3" name="左矢印 2"/>
          <p:cNvSpPr/>
          <p:nvPr/>
        </p:nvSpPr>
        <p:spPr>
          <a:xfrm rot="20602755">
            <a:off x="5386388" y="5514182"/>
            <a:ext cx="1495425" cy="663575"/>
          </a:xfrm>
          <a:prstGeom prst="leftArrow">
            <a:avLst/>
          </a:prstGeom>
          <a:solidFill>
            <a:srgbClr val="FF6699"/>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0" b="1" dirty="0">
              <a:solidFill>
                <a:schemeClr val="tx1"/>
              </a:solidFill>
            </a:endParaRPr>
          </a:p>
        </p:txBody>
      </p:sp>
      <p:sp>
        <p:nvSpPr>
          <p:cNvPr id="84997" name="テキスト ボックス 3"/>
          <p:cNvSpPr txBox="1">
            <a:spLocks noChangeArrowheads="1"/>
          </p:cNvSpPr>
          <p:nvPr/>
        </p:nvSpPr>
        <p:spPr bwMode="auto">
          <a:xfrm>
            <a:off x="7077075" y="4861299"/>
            <a:ext cx="3470275"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3600" dirty="0">
                <a:solidFill>
                  <a:srgbClr val="FF6699"/>
                </a:solidFill>
              </a:rPr>
              <a:t>地域で</a:t>
            </a:r>
            <a:endParaRPr lang="en-US" altLang="ja-JP" sz="3600" dirty="0">
              <a:solidFill>
                <a:srgbClr val="FF6699"/>
              </a:solidFill>
            </a:endParaRPr>
          </a:p>
          <a:p>
            <a:pPr>
              <a:lnSpc>
                <a:spcPct val="100000"/>
              </a:lnSpc>
              <a:spcBef>
                <a:spcPct val="0"/>
              </a:spcBef>
              <a:buFontTx/>
              <a:buNone/>
            </a:pPr>
            <a:r>
              <a:rPr lang="ja-JP" altLang="en-US" sz="3600" dirty="0">
                <a:solidFill>
                  <a:srgbClr val="FF6699"/>
                </a:solidFill>
              </a:rPr>
              <a:t>キャンペーン！</a:t>
            </a:r>
            <a:endParaRPr lang="en-US" altLang="ja-JP" sz="3600" dirty="0">
              <a:solidFill>
                <a:srgbClr val="FF6699"/>
              </a:solidFill>
            </a:endParaRPr>
          </a:p>
          <a:p>
            <a:pPr>
              <a:lnSpc>
                <a:spcPct val="100000"/>
              </a:lnSpc>
              <a:spcBef>
                <a:spcPct val="0"/>
              </a:spcBef>
              <a:buFontTx/>
              <a:buNone/>
            </a:pPr>
            <a:endParaRPr lang="en-US" altLang="ja-JP" sz="3600" dirty="0" smtClean="0">
              <a:solidFill>
                <a:srgbClr val="FF6699"/>
              </a:solidFill>
            </a:endParaRPr>
          </a:p>
          <a:p>
            <a:pPr>
              <a:lnSpc>
                <a:spcPct val="100000"/>
              </a:lnSpc>
              <a:spcBef>
                <a:spcPct val="0"/>
              </a:spcBef>
              <a:buFontTx/>
              <a:buNone/>
            </a:pPr>
            <a:endParaRPr lang="ja-JP" altLang="en-US" sz="3600" dirty="0">
              <a:solidFill>
                <a:srgbClr val="FF669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350" y="1889125"/>
            <a:ext cx="8543925" cy="1325563"/>
          </a:xfrm>
        </p:spPr>
        <p:txBody>
          <a:bodyPr/>
          <a:lstStyle/>
          <a:p>
            <a:r>
              <a:rPr kumimoji="1" lang="ja-JP" altLang="en-US" sz="3600" dirty="0" smtClean="0"/>
              <a:t>小学校高学年</a:t>
            </a:r>
            <a:r>
              <a:rPr kumimoji="1" lang="en-US" altLang="ja-JP" sz="3600" dirty="0" smtClean="0"/>
              <a:t/>
            </a:r>
            <a:br>
              <a:rPr kumimoji="1" lang="en-US" altLang="ja-JP" sz="3600" dirty="0" smtClean="0"/>
            </a:br>
            <a:r>
              <a:rPr lang="ja-JP" altLang="en-US" sz="2400" dirty="0" smtClean="0"/>
              <a:t>（一部）</a:t>
            </a:r>
            <a:endParaRPr kumimoji="1" lang="ja-JP" altLang="en-US" sz="24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097993957"/>
              </p:ext>
            </p:extLst>
          </p:nvPr>
        </p:nvGraphicFramePr>
        <p:xfrm>
          <a:off x="3467100" y="0"/>
          <a:ext cx="6438900" cy="6857996"/>
        </p:xfrm>
        <a:graphic>
          <a:graphicData uri="http://schemas.openxmlformats.org/drawingml/2006/table">
            <a:tbl>
              <a:tblPr>
                <a:tableStyleId>{5C22544A-7EE6-4342-B048-85BDC9FD1C3A}</a:tableStyleId>
              </a:tblPr>
              <a:tblGrid>
                <a:gridCol w="2601145">
                  <a:extLst>
                    <a:ext uri="{9D8B030D-6E8A-4147-A177-3AD203B41FA5}">
                      <a16:colId xmlns="" xmlns:a16="http://schemas.microsoft.com/office/drawing/2014/main" val="20000"/>
                    </a:ext>
                  </a:extLst>
                </a:gridCol>
                <a:gridCol w="3837755">
                  <a:extLst>
                    <a:ext uri="{9D8B030D-6E8A-4147-A177-3AD203B41FA5}">
                      <a16:colId xmlns="" xmlns:a16="http://schemas.microsoft.com/office/drawing/2014/main" val="20001"/>
                    </a:ext>
                  </a:extLst>
                </a:gridCol>
              </a:tblGrid>
              <a:tr h="400156">
                <a:tc>
                  <a:txBody>
                    <a:bodyPr/>
                    <a:lstStyle/>
                    <a:p>
                      <a:pPr algn="ctr" fontAlgn="ctr"/>
                      <a:r>
                        <a:rPr lang="ja-JP" altLang="en-US" sz="2400" u="none" strike="noStrike" dirty="0">
                          <a:effectLst/>
                        </a:rPr>
                        <a:t>項目</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ctr" fontAlgn="ctr"/>
                      <a:r>
                        <a:rPr lang="ja-JP" altLang="en-US" sz="2400" u="none" strike="noStrike" dirty="0">
                          <a:effectLst/>
                        </a:rPr>
                        <a:t>名称</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0"/>
                  </a:ext>
                </a:extLst>
              </a:tr>
              <a:tr h="400156">
                <a:tc>
                  <a:txBody>
                    <a:bodyPr/>
                    <a:lstStyle/>
                    <a:p>
                      <a:pPr marL="95250" indent="0" algn="l" fontAlgn="ctr"/>
                      <a:r>
                        <a:rPr lang="ja-JP" altLang="en-US" sz="2400" u="none" strike="noStrike" dirty="0" smtClean="0">
                          <a:effectLst/>
                        </a:rPr>
                        <a:t>はじめよう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dirty="0" smtClean="0">
                          <a:effectLst/>
                        </a:rPr>
                        <a:t>ジェンダーって</a:t>
                      </a:r>
                      <a:r>
                        <a:rPr lang="ja-JP" altLang="en-US" sz="2400" u="none" strike="noStrike" dirty="0">
                          <a:effectLst/>
                        </a:rPr>
                        <a:t>なんだろう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1"/>
                  </a:ext>
                </a:extLst>
              </a:tr>
              <a:tr h="400156">
                <a:tc rowSpan="4">
                  <a:txBody>
                    <a:bodyPr/>
                    <a:lstStyle/>
                    <a:p>
                      <a:pPr marL="95250" indent="0" algn="l" fontAlgn="ctr"/>
                      <a:r>
                        <a:rPr lang="ja-JP" altLang="en-US" sz="2400" u="none" strike="noStrike" dirty="0" smtClean="0">
                          <a:effectLst/>
                        </a:rPr>
                        <a:t>考えよう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dirty="0">
                          <a:effectLst/>
                        </a:rPr>
                        <a:t>家のルール</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2"/>
                  </a:ext>
                </a:extLst>
              </a:tr>
              <a:tr h="400156">
                <a:tc vMerge="1">
                  <a:txBody>
                    <a:bodyPr/>
                    <a:lstStyle/>
                    <a:p>
                      <a:endParaRPr lang="ja-JP" altLang="en-US" dirty="0"/>
                    </a:p>
                  </a:txBody>
                  <a:tcPr marL="9009" marR="9009" marT="9009" marB="0" anchor="ctr"/>
                </a:tc>
                <a:tc>
                  <a:txBody>
                    <a:bodyPr/>
                    <a:lstStyle/>
                    <a:p>
                      <a:pPr algn="l" fontAlgn="ctr"/>
                      <a:r>
                        <a:rPr lang="ja-JP" altLang="en-US" sz="2400" u="none" strike="noStrike" dirty="0">
                          <a:effectLst/>
                        </a:rPr>
                        <a:t>何になりたい？</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3"/>
                  </a:ext>
                </a:extLst>
              </a:tr>
              <a:tr h="400156">
                <a:tc vMerge="1">
                  <a:txBody>
                    <a:bodyPr/>
                    <a:lstStyle/>
                    <a:p>
                      <a:endParaRPr lang="ja-JP" altLang="en-US" dirty="0"/>
                    </a:p>
                  </a:txBody>
                  <a:tcPr marL="9009" marR="9009" marT="9009" marB="0" anchor="ctr"/>
                </a:tc>
                <a:tc>
                  <a:txBody>
                    <a:bodyPr/>
                    <a:lstStyle/>
                    <a:p>
                      <a:pPr algn="l" fontAlgn="ctr"/>
                      <a:r>
                        <a:rPr lang="ja-JP" altLang="en-US" sz="2400" u="none" strike="noStrike" dirty="0">
                          <a:effectLst/>
                        </a:rPr>
                        <a:t>遊びのルール</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4"/>
                  </a:ext>
                </a:extLst>
              </a:tr>
              <a:tr h="400156">
                <a:tc vMerge="1">
                  <a:txBody>
                    <a:bodyPr/>
                    <a:lstStyle/>
                    <a:p>
                      <a:endParaRPr lang="ja-JP" altLang="en-US" dirty="0"/>
                    </a:p>
                  </a:txBody>
                  <a:tcPr marL="9009" marR="9009" marT="9009" marB="0" anchor="ctr"/>
                </a:tc>
                <a:tc>
                  <a:txBody>
                    <a:bodyPr/>
                    <a:lstStyle/>
                    <a:p>
                      <a:pPr algn="l" fontAlgn="ctr"/>
                      <a:r>
                        <a:rPr lang="ja-JP" altLang="en-US" sz="2400" u="none" strike="noStrike" dirty="0">
                          <a:effectLst/>
                        </a:rPr>
                        <a:t>おもちゃの話</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5"/>
                  </a:ext>
                </a:extLst>
              </a:tr>
              <a:tr h="400156">
                <a:tc rowSpan="3">
                  <a:txBody>
                    <a:bodyPr/>
                    <a:lstStyle/>
                    <a:p>
                      <a:pPr marL="95250" indent="0" algn="l" fontAlgn="ctr"/>
                      <a:r>
                        <a:rPr lang="ja-JP" altLang="en-US" sz="2400" u="none" strike="noStrike" dirty="0" smtClean="0">
                          <a:effectLst/>
                        </a:rPr>
                        <a:t>理解しよう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dirty="0">
                          <a:effectLst/>
                        </a:rPr>
                        <a:t>傷つくこと</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6"/>
                  </a:ext>
                </a:extLst>
              </a:tr>
              <a:tr h="400156">
                <a:tc vMerge="1">
                  <a:txBody>
                    <a:bodyPr/>
                    <a:lstStyle/>
                    <a:p>
                      <a:pPr algn="l" fontAlgn="ct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dirty="0">
                          <a:effectLst/>
                        </a:rPr>
                        <a:t>大切な自分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7"/>
                  </a:ext>
                </a:extLst>
              </a:tr>
              <a:tr h="400156">
                <a:tc vMerge="1">
                  <a:txBody>
                    <a:bodyPr/>
                    <a:lstStyle/>
                    <a:p>
                      <a:pPr algn="l" fontAlgn="ct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a:effectLst/>
                        </a:rPr>
                        <a:t>幸せな家族</a:t>
                      </a: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8"/>
                  </a:ext>
                </a:extLst>
              </a:tr>
              <a:tr h="400156">
                <a:tc rowSpan="3">
                  <a:txBody>
                    <a:bodyPr/>
                    <a:lstStyle/>
                    <a:p>
                      <a:pPr marL="95250" indent="0" algn="l" fontAlgn="ctr"/>
                      <a:r>
                        <a:rPr lang="ja-JP" altLang="en-US" sz="2400" b="0" i="0" u="none" strike="noStrike" dirty="0" smtClean="0">
                          <a:solidFill>
                            <a:schemeClr val="dk1"/>
                          </a:solidFill>
                          <a:effectLst/>
                          <a:latin typeface="+mn-lt"/>
                          <a:ea typeface="+mn-ea"/>
                        </a:rPr>
                        <a:t>力になろう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a:effectLst/>
                        </a:rPr>
                        <a:t>支えることについて</a:t>
                      </a: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09"/>
                  </a:ext>
                </a:extLst>
              </a:tr>
              <a:tr h="400156">
                <a:tc vMerge="1">
                  <a:txBody>
                    <a:bodyPr/>
                    <a:lstStyle/>
                    <a:p>
                      <a:pPr algn="l" fontAlgn="ct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a:effectLst/>
                        </a:rPr>
                        <a:t>友情のブレスレット</a:t>
                      </a: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10"/>
                  </a:ext>
                </a:extLst>
              </a:tr>
              <a:tr h="400156">
                <a:tc vMerge="1">
                  <a:txBody>
                    <a:bodyPr/>
                    <a:lstStyle/>
                    <a:p>
                      <a:pPr algn="l" fontAlgn="ct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a:effectLst/>
                        </a:rPr>
                        <a:t>秘密のルール</a:t>
                      </a: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11"/>
                  </a:ext>
                </a:extLst>
              </a:tr>
              <a:tr h="400156">
                <a:tc rowSpan="4">
                  <a:txBody>
                    <a:bodyPr/>
                    <a:lstStyle/>
                    <a:p>
                      <a:pPr marL="95250" indent="0" algn="l" fontAlgn="ctr"/>
                      <a:r>
                        <a:rPr lang="ja-JP" altLang="en-US" sz="2400" u="none" strike="noStrike" dirty="0">
                          <a:effectLst/>
                        </a:rPr>
                        <a:t>声を</a:t>
                      </a:r>
                      <a:r>
                        <a:rPr lang="ja-JP" altLang="en-US" sz="2400" u="none" strike="noStrike" dirty="0" smtClean="0">
                          <a:effectLst/>
                        </a:rPr>
                        <a:t>あげよう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dirty="0">
                          <a:effectLst/>
                        </a:rPr>
                        <a:t>暴力反対！</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12"/>
                  </a:ext>
                </a:extLst>
              </a:tr>
              <a:tr h="400156">
                <a:tc vMerge="1">
                  <a:txBody>
                    <a:bodyPr/>
                    <a:lstStyle/>
                    <a:p>
                      <a:pPr algn="l" fontAlgn="ct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a:effectLst/>
                        </a:rPr>
                        <a:t>少女の権利</a:t>
                      </a: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13"/>
                  </a:ext>
                </a:extLst>
              </a:tr>
              <a:tr h="400156">
                <a:tc vMerge="1">
                  <a:txBody>
                    <a:bodyPr/>
                    <a:lstStyle/>
                    <a:p>
                      <a:pPr algn="l" fontAlgn="ct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a:effectLst/>
                        </a:rPr>
                        <a:t>世界を変える</a:t>
                      </a: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14"/>
                  </a:ext>
                </a:extLst>
              </a:tr>
              <a:tr h="400156">
                <a:tc vMerge="1">
                  <a:txBody>
                    <a:bodyPr/>
                    <a:lstStyle/>
                    <a:p>
                      <a:pPr algn="l" fontAlgn="ct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a:effectLst/>
                        </a:rPr>
                        <a:t>ポスターキャンペーン</a:t>
                      </a: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15"/>
                  </a:ext>
                </a:extLst>
              </a:tr>
              <a:tr h="455500">
                <a:tc>
                  <a:txBody>
                    <a:bodyPr/>
                    <a:lstStyle/>
                    <a:p>
                      <a:pPr marL="95250" indent="0" algn="l" fontAlgn="ctr"/>
                      <a:r>
                        <a:rPr lang="ja-JP" altLang="en-US" sz="2400" u="none" strike="noStrike" dirty="0">
                          <a:effectLst/>
                        </a:rPr>
                        <a:t>行動を</a:t>
                      </a:r>
                      <a:r>
                        <a:rPr lang="ja-JP" altLang="en-US" sz="2400" u="none" strike="noStrike" dirty="0" smtClean="0">
                          <a:effectLst/>
                        </a:rPr>
                        <a:t>起こそう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tc>
                  <a:txBody>
                    <a:bodyPr/>
                    <a:lstStyle/>
                    <a:p>
                      <a:pPr algn="l" fontAlgn="ctr"/>
                      <a:r>
                        <a:rPr lang="ja-JP" altLang="en-US" sz="2400" u="none" strike="noStrike" dirty="0" smtClean="0">
                          <a:effectLst/>
                        </a:rPr>
                        <a:t>キャンペーンをしよう</a:t>
                      </a: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009" marR="9009" marT="9009" marB="0" anchor="ct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184626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タイトル 1"/>
          <p:cNvSpPr>
            <a:spLocks noGrp="1"/>
          </p:cNvSpPr>
          <p:nvPr>
            <p:ph type="title"/>
          </p:nvPr>
        </p:nvSpPr>
        <p:spPr/>
        <p:txBody>
          <a:bodyPr/>
          <a:lstStyle/>
          <a:p>
            <a:endParaRPr lang="ja-JP" altLang="en-US" smtClean="0"/>
          </a:p>
        </p:txBody>
      </p:sp>
      <p:sp>
        <p:nvSpPr>
          <p:cNvPr id="95235" name="コンテンツ プレースホルダー 2"/>
          <p:cNvSpPr>
            <a:spLocks noGrp="1"/>
          </p:cNvSpPr>
          <p:nvPr>
            <p:ph idx="1"/>
          </p:nvPr>
        </p:nvSpPr>
        <p:spPr>
          <a:xfrm>
            <a:off x="442913" y="1825625"/>
            <a:ext cx="9090025" cy="4351338"/>
          </a:xfrm>
        </p:spPr>
        <p:txBody>
          <a:bodyPr/>
          <a:lstStyle/>
          <a:p>
            <a:pPr>
              <a:lnSpc>
                <a:spcPct val="100000"/>
              </a:lnSpc>
              <a:spcBef>
                <a:spcPts val="4200"/>
              </a:spcBef>
            </a:pPr>
            <a:r>
              <a:rPr lang="en-US" altLang="ja-JP" sz="3600" dirty="0" smtClean="0"/>
              <a:t>VAV</a:t>
            </a:r>
            <a:r>
              <a:rPr lang="ja-JP" altLang="en-US" sz="3600" dirty="0" smtClean="0"/>
              <a:t>研修受講　→　</a:t>
            </a:r>
            <a:r>
              <a:rPr lang="en-US" altLang="ja-JP" sz="3600" dirty="0" smtClean="0"/>
              <a:t>VAV</a:t>
            </a:r>
            <a:r>
              <a:rPr lang="ja-JP" altLang="en-US" sz="3600" dirty="0" smtClean="0"/>
              <a:t>プログラム実施可</a:t>
            </a:r>
            <a:endParaRPr lang="en-US" altLang="ja-JP" sz="3600" dirty="0" smtClean="0"/>
          </a:p>
          <a:p>
            <a:pPr>
              <a:lnSpc>
                <a:spcPct val="100000"/>
              </a:lnSpc>
              <a:spcBef>
                <a:spcPts val="4200"/>
              </a:spcBef>
            </a:pPr>
            <a:r>
              <a:rPr lang="en-US" altLang="ja-JP" sz="3600" dirty="0" smtClean="0"/>
              <a:t>VAV</a:t>
            </a:r>
            <a:r>
              <a:rPr lang="ja-JP" altLang="en-US" sz="3600" dirty="0" smtClean="0"/>
              <a:t>研修受講の指導者のみが、</a:t>
            </a:r>
            <a:r>
              <a:rPr lang="en-US" altLang="ja-JP" sz="3600" dirty="0" smtClean="0"/>
              <a:t>VAV</a:t>
            </a:r>
            <a:r>
              <a:rPr lang="ja-JP" altLang="en-US" sz="3600" dirty="0" smtClean="0"/>
              <a:t>プログラムを実施可能</a:t>
            </a:r>
            <a:r>
              <a:rPr lang="ja-JP" altLang="en-US" dirty="0" smtClean="0"/>
              <a:t>（アクティビティパック入手可）</a:t>
            </a:r>
            <a:endParaRPr lang="en-US" altLang="ja-JP" dirty="0" smtClean="0"/>
          </a:p>
          <a:p>
            <a:pPr>
              <a:lnSpc>
                <a:spcPct val="100000"/>
              </a:lnSpc>
              <a:spcBef>
                <a:spcPts val="4200"/>
              </a:spcBef>
            </a:pPr>
            <a:r>
              <a:rPr lang="ja-JP" altLang="en-US" sz="3600" dirty="0" smtClean="0"/>
              <a:t>地区研修会　</a:t>
            </a:r>
            <a:r>
              <a:rPr lang="en-US" altLang="ja-JP" dirty="0" smtClean="0"/>
              <a:t>10</a:t>
            </a:r>
            <a:r>
              <a:rPr lang="ja-JP" altLang="en-US" dirty="0" smtClean="0"/>
              <a:t>月北関東、</a:t>
            </a:r>
            <a:r>
              <a:rPr lang="en-US" altLang="ja-JP" dirty="0" smtClean="0"/>
              <a:t>11</a:t>
            </a:r>
            <a:r>
              <a:rPr lang="ja-JP" altLang="en-US" dirty="0" smtClean="0"/>
              <a:t>月中四国、北海道東北、</a:t>
            </a:r>
            <a:r>
              <a:rPr lang="en-US" altLang="ja-JP" dirty="0" smtClean="0"/>
              <a:t>1</a:t>
            </a:r>
            <a:r>
              <a:rPr lang="ja-JP" altLang="en-US" dirty="0" smtClean="0"/>
              <a:t>月北陸東北、九州沖縄、</a:t>
            </a:r>
            <a:r>
              <a:rPr lang="en-US" altLang="ja-JP" dirty="0" smtClean="0"/>
              <a:t>2</a:t>
            </a:r>
            <a:r>
              <a:rPr lang="ja-JP" altLang="en-US" dirty="0" smtClean="0"/>
              <a:t>月近畿、</a:t>
            </a:r>
            <a:r>
              <a:rPr lang="en-US" altLang="ja-JP" dirty="0" smtClean="0"/>
              <a:t>3</a:t>
            </a:r>
            <a:r>
              <a:rPr lang="ja-JP" altLang="en-US" dirty="0" smtClean="0"/>
              <a:t>月南関東</a:t>
            </a:r>
            <a:r>
              <a:rPr lang="ja-JP" altLang="en-US" sz="3600" dirty="0" smtClean="0"/>
              <a:t>）</a:t>
            </a:r>
            <a:endParaRPr lang="en-US" altLang="ja-JP" sz="3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802958" y="365125"/>
            <a:ext cx="8543925" cy="1325563"/>
          </a:xfrm>
        </p:spPr>
        <p:txBody>
          <a:bodyPr/>
          <a:lstStyle/>
          <a:p>
            <a:pPr algn="ctr">
              <a:lnSpc>
                <a:spcPct val="100000"/>
              </a:lnSpc>
            </a:pPr>
            <a:r>
              <a:rPr lang="en-US" altLang="ja-JP" sz="2800" dirty="0" smtClean="0"/>
              <a:t>VAV</a:t>
            </a:r>
            <a:r>
              <a:rPr lang="ja-JP" altLang="en-US" sz="2800" dirty="0" smtClean="0"/>
              <a:t>の要素は次の資料等に紹介済み、</a:t>
            </a:r>
            <a:r>
              <a:rPr lang="en-US" altLang="ja-JP" sz="2800" dirty="0" smtClean="0"/>
              <a:t/>
            </a:r>
            <a:br>
              <a:rPr lang="en-US" altLang="ja-JP" sz="2800" dirty="0" smtClean="0"/>
            </a:br>
            <a:r>
              <a:rPr lang="ja-JP" altLang="en-US" sz="2800" dirty="0" smtClean="0"/>
              <a:t>明日の集会や事業に活かすことができます</a:t>
            </a:r>
          </a:p>
        </p:txBody>
      </p:sp>
      <p:sp>
        <p:nvSpPr>
          <p:cNvPr id="14339" name="コンテンツ プレースホルダー 2"/>
          <p:cNvSpPr>
            <a:spLocks noGrp="1"/>
          </p:cNvSpPr>
          <p:nvPr>
            <p:ph idx="1"/>
          </p:nvPr>
        </p:nvSpPr>
        <p:spPr/>
        <p:txBody>
          <a:bodyPr/>
          <a:lstStyle/>
          <a:p>
            <a:pPr>
              <a:spcBef>
                <a:spcPts val="2400"/>
              </a:spcBef>
            </a:pPr>
            <a:endParaRPr lang="en-US" altLang="ja-JP" dirty="0" smtClean="0"/>
          </a:p>
          <a:p>
            <a:pPr>
              <a:spcBef>
                <a:spcPts val="2400"/>
              </a:spcBef>
            </a:pPr>
            <a:r>
              <a:rPr lang="en-US" altLang="ja-JP" dirty="0" smtClean="0"/>
              <a:t>STV ACTIVATE</a:t>
            </a:r>
            <a:r>
              <a:rPr lang="ja-JP" altLang="en-US" dirty="0" smtClean="0"/>
              <a:t>サンガム研修　ニュースレター</a:t>
            </a:r>
            <a:endParaRPr lang="en-US" altLang="ja-JP" dirty="0" smtClean="0"/>
          </a:p>
          <a:p>
            <a:pPr>
              <a:spcBef>
                <a:spcPts val="2400"/>
              </a:spcBef>
            </a:pPr>
            <a:r>
              <a:rPr lang="en-US" altLang="ja-JP" sz="3200" dirty="0"/>
              <a:t>『</a:t>
            </a:r>
            <a:r>
              <a:rPr lang="ja-JP" altLang="en-US" sz="3200" dirty="0" smtClean="0"/>
              <a:t>女の子はもっと伸びる</a:t>
            </a:r>
            <a:r>
              <a:rPr lang="en-US" altLang="ja-JP" sz="3200" dirty="0" smtClean="0"/>
              <a:t>』</a:t>
            </a:r>
            <a:r>
              <a:rPr lang="ja-JP" altLang="en-US" sz="3200" dirty="0" smtClean="0"/>
              <a:t>　補助資料</a:t>
            </a:r>
            <a:endParaRPr lang="en-US" altLang="ja-JP" sz="3200" dirty="0" smtClean="0"/>
          </a:p>
          <a:p>
            <a:pPr marL="0" indent="0">
              <a:spcBef>
                <a:spcPts val="2400"/>
              </a:spcBef>
              <a:buNone/>
            </a:pPr>
            <a:r>
              <a:rPr lang="ja-JP" altLang="en-US" sz="2000" dirty="0"/>
              <a:t>　</a:t>
            </a:r>
            <a:r>
              <a:rPr lang="ja-JP" altLang="en-US" sz="2000" dirty="0" smtClean="0"/>
              <a:t>　　　女の子の現状認識、バランスの良く挑戦、声を聞く、</a:t>
            </a:r>
            <a:endParaRPr lang="en-US" altLang="ja-JP" sz="2000" dirty="0" smtClean="0"/>
          </a:p>
          <a:p>
            <a:pPr marL="0" indent="0">
              <a:spcBef>
                <a:spcPts val="2400"/>
              </a:spcBef>
              <a:buNone/>
            </a:pPr>
            <a:r>
              <a:rPr lang="ja-JP" altLang="en-US" sz="2000" dirty="0" smtClean="0"/>
              <a:t>　　　　「期待」が与える影響、行動する場面、自分の人生のリーダーシップ、</a:t>
            </a:r>
            <a:endParaRPr lang="en-US" altLang="ja-JP" sz="2000" dirty="0" smtClean="0"/>
          </a:p>
          <a:p>
            <a:pPr marL="0" indent="0">
              <a:spcBef>
                <a:spcPts val="2400"/>
              </a:spcBef>
              <a:buNone/>
            </a:pPr>
            <a:r>
              <a:rPr lang="ja-JP" altLang="en-US" sz="2000" dirty="0"/>
              <a:t>　</a:t>
            </a:r>
            <a:r>
              <a:rPr lang="ja-JP" altLang="en-US" sz="2000" dirty="0" smtClean="0"/>
              <a:t>　　　ファシリテーター等</a:t>
            </a:r>
            <a:endParaRPr lang="en-US" altLang="ja-JP" sz="1800" dirty="0" smtClean="0"/>
          </a:p>
          <a:p>
            <a:pPr>
              <a:spcBef>
                <a:spcPts val="2400"/>
              </a:spcBef>
            </a:pPr>
            <a:r>
              <a:rPr lang="en-US" altLang="ja-JP" dirty="0" smtClean="0"/>
              <a:t>WTD</a:t>
            </a:r>
            <a:r>
              <a:rPr lang="ja-JP" altLang="en-US" dirty="0" smtClean="0"/>
              <a:t>パック</a:t>
            </a:r>
            <a:r>
              <a:rPr lang="en-US" altLang="ja-JP" dirty="0" smtClean="0"/>
              <a:t>2011</a:t>
            </a:r>
            <a:r>
              <a:rPr lang="ja-JP" altLang="en-US" dirty="0" smtClean="0"/>
              <a:t>年</a:t>
            </a:r>
          </a:p>
        </p:txBody>
      </p:sp>
      <p:pic>
        <p:nvPicPr>
          <p:cNvPr id="4" name="コンテンツ プレースホルダー 3" descr="Wordle - Compose - Google Chrome"/>
          <p:cNvPicPr>
            <a:picLocks noChangeAspect="1"/>
          </p:cNvPicPr>
          <p:nvPr/>
        </p:nvPicPr>
        <p:blipFill rotWithShape="1">
          <a:blip r:embed="rId3">
            <a:extLst>
              <a:ext uri="{28A0092B-C50C-407E-A947-70E740481C1C}">
                <a14:useLocalDpi xmlns:a14="http://schemas.microsoft.com/office/drawing/2010/main" val="0"/>
              </a:ext>
            </a:extLst>
          </a:blip>
          <a:srcRect l="27602" t="24719" r="26503" b="22160"/>
          <a:stretch/>
        </p:blipFill>
        <p:spPr>
          <a:xfrm>
            <a:off x="5333999" y="4275899"/>
            <a:ext cx="4572001" cy="284880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図 8" descr="rogoexplanation.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13" y="177800"/>
            <a:ext cx="10790238"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algn="ctr"/>
            <a:r>
              <a:rPr lang="ja-JP" altLang="en-US" smtClean="0"/>
              <a:t>この時間のゴール</a:t>
            </a:r>
          </a:p>
        </p:txBody>
      </p:sp>
      <p:sp>
        <p:nvSpPr>
          <p:cNvPr id="17411" name="コンテンツ プレースホルダー 2"/>
          <p:cNvSpPr>
            <a:spLocks noGrp="1"/>
          </p:cNvSpPr>
          <p:nvPr>
            <p:ph idx="1"/>
          </p:nvPr>
        </p:nvSpPr>
        <p:spPr/>
        <p:txBody>
          <a:bodyPr/>
          <a:lstStyle/>
          <a:p>
            <a:pPr>
              <a:lnSpc>
                <a:spcPct val="100000"/>
              </a:lnSpc>
              <a:spcBef>
                <a:spcPts val="2400"/>
              </a:spcBef>
            </a:pPr>
            <a:r>
              <a:rPr lang="en-US" altLang="ja-JP" dirty="0" smtClean="0"/>
              <a:t>STV</a:t>
            </a:r>
            <a:r>
              <a:rPr lang="ja-JP" altLang="en-US" dirty="0" smtClean="0"/>
              <a:t>について自分のことばで語れるようになる。</a:t>
            </a:r>
            <a:endParaRPr lang="en-US" altLang="ja-JP" dirty="0" smtClean="0"/>
          </a:p>
          <a:p>
            <a:pPr>
              <a:lnSpc>
                <a:spcPct val="100000"/>
              </a:lnSpc>
              <a:spcBef>
                <a:spcPts val="2400"/>
              </a:spcBef>
            </a:pPr>
            <a:r>
              <a:rPr lang="en-US" altLang="ja-JP" dirty="0" smtClean="0"/>
              <a:t>VAV</a:t>
            </a:r>
            <a:r>
              <a:rPr lang="ja-JP" altLang="en-US" dirty="0" smtClean="0"/>
              <a:t>の概要について理解する。</a:t>
            </a:r>
            <a:endParaRPr lang="en-US" altLang="ja-JP" dirty="0" smtClean="0"/>
          </a:p>
          <a:p>
            <a:pPr>
              <a:lnSpc>
                <a:spcPct val="100000"/>
              </a:lnSpc>
              <a:spcBef>
                <a:spcPts val="2400"/>
              </a:spcBef>
            </a:pPr>
            <a:r>
              <a:rPr lang="ja-JP" altLang="en-US" dirty="0" smtClean="0"/>
              <a:t>アドボカシーの意義と必要性について理解を深め、支援する際の留意点について確認する。</a:t>
            </a:r>
            <a:endParaRPr lang="en-US" altLang="ja-JP" dirty="0" smtClean="0"/>
          </a:p>
          <a:p>
            <a:pPr>
              <a:lnSpc>
                <a:spcPct val="100000"/>
              </a:lnSpc>
              <a:spcBef>
                <a:spcPts val="2400"/>
              </a:spcBef>
            </a:pPr>
            <a:r>
              <a:rPr lang="ja-JP" altLang="en-US" dirty="0" smtClean="0"/>
              <a:t>モニタリングと評価のねらいと視点を知り、事業全般に活用できるようになる。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a:r>
              <a:rPr lang="ja-JP" altLang="en-US" smtClean="0"/>
              <a:t>日本連盟　活動基本方針</a:t>
            </a:r>
            <a:endParaRPr lang="en-GB" altLang="ja-JP" smtClean="0"/>
          </a:p>
        </p:txBody>
      </p:sp>
      <p:sp>
        <p:nvSpPr>
          <p:cNvPr id="60419" name="Content Placeholder 2"/>
          <p:cNvSpPr>
            <a:spLocks noGrp="1"/>
          </p:cNvSpPr>
          <p:nvPr>
            <p:ph idx="1"/>
          </p:nvPr>
        </p:nvSpPr>
        <p:spPr>
          <a:xfrm>
            <a:off x="449357" y="1785284"/>
            <a:ext cx="9299762" cy="4351338"/>
          </a:xfrm>
        </p:spPr>
        <p:txBody>
          <a:bodyPr/>
          <a:lstStyle/>
          <a:p>
            <a:pPr marL="0" indent="0">
              <a:lnSpc>
                <a:spcPct val="150000"/>
              </a:lnSpc>
              <a:buFont typeface="Arial" panose="020B0604020202020204" pitchFamily="34" charset="0"/>
              <a:buNone/>
            </a:pPr>
            <a:r>
              <a:rPr lang="ja-JP" altLang="en-US" sz="3200" dirty="0" smtClean="0"/>
              <a:t>少女と女性の視点に立って、</a:t>
            </a:r>
            <a:endParaRPr lang="en-US" altLang="ja-JP" sz="3200" dirty="0" smtClean="0"/>
          </a:p>
          <a:p>
            <a:pPr marL="0" indent="0">
              <a:lnSpc>
                <a:spcPct val="150000"/>
              </a:lnSpc>
              <a:buFont typeface="Arial" panose="020B0604020202020204" pitchFamily="34" charset="0"/>
              <a:buNone/>
            </a:pPr>
            <a:r>
              <a:rPr lang="ja-JP" altLang="en-US" sz="3200" dirty="0" smtClean="0"/>
              <a:t>より幸せな社会と未来の実現を目指し、</a:t>
            </a:r>
            <a:endParaRPr lang="en-US" altLang="ja-JP" sz="3200" dirty="0" smtClean="0"/>
          </a:p>
          <a:p>
            <a:pPr marL="0" indent="0">
              <a:lnSpc>
                <a:spcPct val="150000"/>
              </a:lnSpc>
              <a:buFont typeface="Arial" panose="020B0604020202020204" pitchFamily="34" charset="0"/>
              <a:buNone/>
            </a:pPr>
            <a:r>
              <a:rPr lang="ja-JP" altLang="en-US" sz="3200" dirty="0" smtClean="0"/>
              <a:t>リーダーシップを発揮できる人材を育成するとともに、</a:t>
            </a:r>
            <a:r>
              <a:rPr lang="ja-JP" altLang="en-US" sz="3600" b="1" dirty="0" smtClean="0">
                <a:solidFill>
                  <a:srgbClr val="00B0F0"/>
                </a:solidFill>
              </a:rPr>
              <a:t>社会に変化をもたらす</a:t>
            </a:r>
            <a:r>
              <a:rPr lang="ja-JP" altLang="en-US" sz="3200" dirty="0" smtClean="0"/>
              <a:t>チェンジエージェントとして</a:t>
            </a:r>
            <a:endParaRPr lang="en-US" altLang="ja-JP" sz="3200" dirty="0" smtClean="0"/>
          </a:p>
          <a:p>
            <a:pPr marL="0" indent="0">
              <a:lnSpc>
                <a:spcPct val="150000"/>
              </a:lnSpc>
              <a:buFont typeface="Arial" panose="020B0604020202020204" pitchFamily="34" charset="0"/>
              <a:buNone/>
            </a:pPr>
            <a:r>
              <a:rPr lang="ja-JP" altLang="en-US" sz="3200" dirty="0" smtClean="0"/>
              <a:t>行動します。</a:t>
            </a:r>
            <a:endParaRPr lang="en-GB" altLang="ja-JP" sz="32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吹き出し 3"/>
          <p:cNvSpPr/>
          <p:nvPr/>
        </p:nvSpPr>
        <p:spPr>
          <a:xfrm>
            <a:off x="2698750" y="1825625"/>
            <a:ext cx="6584950" cy="1811338"/>
          </a:xfrm>
          <a:prstGeom prst="wedgeRoundRectCallout">
            <a:avLst>
              <a:gd name="adj1" fmla="val -45315"/>
              <a:gd name="adj2" fmla="val 81743"/>
              <a:gd name="adj3" fmla="val 16667"/>
            </a:avLst>
          </a:prstGeom>
          <a:no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dirty="0">
                <a:solidFill>
                  <a:schemeClr val="tx1"/>
                </a:solidFill>
              </a:rPr>
              <a:t>ガールスカウトでは、「アドボカシー」っていうのをしていると聞きました。それってなんですか？</a:t>
            </a:r>
          </a:p>
        </p:txBody>
      </p:sp>
      <p:sp>
        <p:nvSpPr>
          <p:cNvPr id="5" name="角丸四角形吹き出し 4"/>
          <p:cNvSpPr/>
          <p:nvPr/>
        </p:nvSpPr>
        <p:spPr>
          <a:xfrm>
            <a:off x="4556125" y="3979863"/>
            <a:ext cx="4148138" cy="1506537"/>
          </a:xfrm>
          <a:prstGeom prst="wedgeRoundRectCallout">
            <a:avLst>
              <a:gd name="adj1" fmla="val -85272"/>
              <a:gd name="adj2" fmla="val 6942"/>
              <a:gd name="adj3" fmla="val 16667"/>
            </a:avLst>
          </a:prstGeom>
          <a:no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dirty="0">
                <a:solidFill>
                  <a:schemeClr val="tx1"/>
                </a:solidFill>
              </a:rPr>
              <a:t>具体的に、どんなことをするんですか？</a:t>
            </a:r>
          </a:p>
        </p:txBody>
      </p:sp>
      <p:sp>
        <p:nvSpPr>
          <p:cNvPr id="61444" name="テキスト ボックス 1"/>
          <p:cNvSpPr txBox="1">
            <a:spLocks noChangeArrowheads="1"/>
          </p:cNvSpPr>
          <p:nvPr/>
        </p:nvSpPr>
        <p:spPr bwMode="auto">
          <a:xfrm>
            <a:off x="1541463" y="652463"/>
            <a:ext cx="36782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t>入団説明会で、ふたたび、</a:t>
            </a:r>
            <a:endParaRPr lang="en-US" altLang="ja-JP" sz="2400"/>
          </a:p>
          <a:p>
            <a:pPr>
              <a:lnSpc>
                <a:spcPct val="100000"/>
              </a:lnSpc>
              <a:spcBef>
                <a:spcPct val="0"/>
              </a:spcBef>
              <a:buFontTx/>
              <a:buNone/>
            </a:pPr>
            <a:r>
              <a:rPr lang="ja-JP" altLang="en-US" sz="2400"/>
              <a:t>保護者から聞かれました</a:t>
            </a:r>
          </a:p>
        </p:txBody>
      </p:sp>
      <p:sp>
        <p:nvSpPr>
          <p:cNvPr id="3" name="スマイル 2"/>
          <p:cNvSpPr/>
          <p:nvPr/>
        </p:nvSpPr>
        <p:spPr>
          <a:xfrm>
            <a:off x="660400" y="3979863"/>
            <a:ext cx="2082800" cy="1946275"/>
          </a:xfrm>
          <a:prstGeom prst="smileyFace">
            <a:avLst/>
          </a:prstGeom>
          <a:solidFill>
            <a:schemeClr val="accent4">
              <a:lumMod val="60000"/>
              <a:lumOff val="40000"/>
            </a:schemeClr>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0" b="1" dirty="0">
              <a:solidFill>
                <a:srgbClr val="FF66FF"/>
              </a:solidFill>
            </a:endParaRPr>
          </a:p>
        </p:txBody>
      </p:sp>
      <p:sp>
        <p:nvSpPr>
          <p:cNvPr id="61446" name="テキスト ボックス 5"/>
          <p:cNvSpPr txBox="1">
            <a:spLocks noChangeArrowheads="1"/>
          </p:cNvSpPr>
          <p:nvPr/>
        </p:nvSpPr>
        <p:spPr bwMode="auto">
          <a:xfrm>
            <a:off x="3024188" y="5926138"/>
            <a:ext cx="4743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3200">
                <a:solidFill>
                  <a:srgbClr val="FF0000"/>
                </a:solidFill>
              </a:rPr>
              <a:t>あなたはどう答えますか？</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p:txBody>
          <a:bodyPr/>
          <a:lstStyle/>
          <a:p>
            <a:pPr algn="ctr"/>
            <a:r>
              <a:rPr lang="ja-JP" altLang="en-US" smtClean="0"/>
              <a:t>アドボカシーの定義</a:t>
            </a:r>
          </a:p>
        </p:txBody>
      </p:sp>
      <p:sp>
        <p:nvSpPr>
          <p:cNvPr id="63491" name="コンテンツ プレースホルダー 2"/>
          <p:cNvSpPr>
            <a:spLocks noGrp="1"/>
          </p:cNvSpPr>
          <p:nvPr>
            <p:ph idx="1"/>
          </p:nvPr>
        </p:nvSpPr>
        <p:spPr>
          <a:xfrm>
            <a:off x="115888" y="1690688"/>
            <a:ext cx="4440237" cy="4351337"/>
          </a:xfrm>
        </p:spPr>
        <p:txBody>
          <a:bodyPr/>
          <a:lstStyle/>
          <a:p>
            <a:pPr marL="0" indent="0">
              <a:lnSpc>
                <a:spcPct val="150000"/>
              </a:lnSpc>
              <a:buFont typeface="Arial" panose="020B0604020202020204" pitchFamily="34" charset="0"/>
              <a:buNone/>
            </a:pPr>
            <a:r>
              <a:rPr lang="ja-JP" altLang="en-US" sz="3600" smtClean="0">
                <a:solidFill>
                  <a:srgbClr val="FF0000"/>
                </a:solidFill>
              </a:rPr>
              <a:t>私たちは人々に影響を与える</a:t>
            </a:r>
            <a:r>
              <a:rPr lang="ja-JP" altLang="en-US" sz="3600" smtClean="0"/>
              <a:t>ことで、</a:t>
            </a:r>
            <a:endParaRPr lang="en-US" altLang="ja-JP" sz="3600" smtClean="0"/>
          </a:p>
          <a:p>
            <a:pPr marL="0" indent="0">
              <a:lnSpc>
                <a:spcPct val="150000"/>
              </a:lnSpc>
              <a:buFont typeface="Arial" panose="020B0604020202020204" pitchFamily="34" charset="0"/>
              <a:buNone/>
            </a:pPr>
            <a:r>
              <a:rPr lang="ja-JP" altLang="en-US" sz="3600" smtClean="0">
                <a:solidFill>
                  <a:srgbClr val="00B050"/>
                </a:solidFill>
              </a:rPr>
              <a:t>すべての人々の暮らしを向上する</a:t>
            </a:r>
            <a:r>
              <a:rPr lang="ja-JP" altLang="en-US" sz="3600" smtClean="0"/>
              <a:t>ための</a:t>
            </a:r>
            <a:endParaRPr lang="en-US" altLang="ja-JP" sz="3600" smtClean="0">
              <a:solidFill>
                <a:srgbClr val="00B050"/>
              </a:solidFill>
            </a:endParaRPr>
          </a:p>
          <a:p>
            <a:pPr marL="0" indent="0">
              <a:lnSpc>
                <a:spcPct val="150000"/>
              </a:lnSpc>
              <a:buFont typeface="Arial" panose="020B0604020202020204" pitchFamily="34" charset="0"/>
              <a:buNone/>
            </a:pPr>
            <a:r>
              <a:rPr lang="ja-JP" altLang="en-US" sz="3600" smtClean="0">
                <a:solidFill>
                  <a:srgbClr val="0070C0"/>
                </a:solidFill>
              </a:rPr>
              <a:t>意思決定</a:t>
            </a:r>
            <a:r>
              <a:rPr lang="ja-JP" altLang="en-US" sz="3600" smtClean="0"/>
              <a:t>ができるようにします。</a:t>
            </a:r>
          </a:p>
        </p:txBody>
      </p:sp>
      <p:sp>
        <p:nvSpPr>
          <p:cNvPr id="3" name="角丸四角形 2"/>
          <p:cNvSpPr/>
          <p:nvPr/>
        </p:nvSpPr>
        <p:spPr>
          <a:xfrm>
            <a:off x="5319713" y="1690688"/>
            <a:ext cx="4452937" cy="1517650"/>
          </a:xfrm>
          <a:prstGeom prst="roundRect">
            <a:avLst/>
          </a:prstGeom>
          <a:solidFill>
            <a:srgbClr val="FF6699"/>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bg1"/>
                </a:solidFill>
              </a:rPr>
              <a:t>声に出して言う、実践する、教育する</a:t>
            </a:r>
            <a:endParaRPr lang="en-US" altLang="ja-JP" sz="3600" dirty="0">
              <a:solidFill>
                <a:schemeClr val="bg1"/>
              </a:solidFill>
            </a:endParaRPr>
          </a:p>
        </p:txBody>
      </p:sp>
      <p:sp>
        <p:nvSpPr>
          <p:cNvPr id="6" name="角丸四角形 5"/>
          <p:cNvSpPr/>
          <p:nvPr/>
        </p:nvSpPr>
        <p:spPr>
          <a:xfrm>
            <a:off x="5319713" y="3411538"/>
            <a:ext cx="4452937" cy="1517650"/>
          </a:xfrm>
          <a:prstGeom prst="roundRect">
            <a:avLst/>
          </a:prstGeom>
          <a:solidFill>
            <a:schemeClr val="accent6">
              <a:lumMod val="75000"/>
            </a:schemeClr>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bg1"/>
                </a:solidFill>
              </a:rPr>
              <a:t>私たちが達成しようとする結果</a:t>
            </a:r>
            <a:endParaRPr lang="en-US" altLang="ja-JP" sz="3600" dirty="0">
              <a:solidFill>
                <a:schemeClr val="bg1"/>
              </a:solidFill>
            </a:endParaRPr>
          </a:p>
        </p:txBody>
      </p:sp>
      <p:sp>
        <p:nvSpPr>
          <p:cNvPr id="7" name="角丸四角形 6"/>
          <p:cNvSpPr/>
          <p:nvPr/>
        </p:nvSpPr>
        <p:spPr>
          <a:xfrm>
            <a:off x="5305425" y="5103813"/>
            <a:ext cx="4533900" cy="1639887"/>
          </a:xfrm>
          <a:prstGeom prst="roundRect">
            <a:avLst/>
          </a:prstGeom>
          <a:solidFill>
            <a:schemeClr val="accent1">
              <a:lumMod val="75000"/>
            </a:schemeClr>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a:solidFill>
                  <a:schemeClr val="bg1"/>
                </a:solidFill>
              </a:rPr>
              <a:t>例、政策や法律を変更する、資金確保、支援提供・・・</a:t>
            </a:r>
            <a:endParaRPr lang="en-US" altLang="ja-JP" sz="3600" dirty="0">
              <a:solidFill>
                <a:schemeClr val="bg1"/>
              </a:solidFill>
            </a:endParaRPr>
          </a:p>
        </p:txBody>
      </p:sp>
      <p:sp>
        <p:nvSpPr>
          <p:cNvPr id="4" name="左矢印 3"/>
          <p:cNvSpPr/>
          <p:nvPr/>
        </p:nvSpPr>
        <p:spPr>
          <a:xfrm>
            <a:off x="4371975" y="2000250"/>
            <a:ext cx="933450" cy="898525"/>
          </a:xfrm>
          <a:prstGeom prst="leftArrow">
            <a:avLst/>
          </a:prstGeom>
          <a:no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0" b="1" dirty="0">
              <a:solidFill>
                <a:schemeClr val="tx1"/>
              </a:solidFill>
            </a:endParaRPr>
          </a:p>
        </p:txBody>
      </p:sp>
      <p:sp>
        <p:nvSpPr>
          <p:cNvPr id="9" name="左矢印 8"/>
          <p:cNvSpPr/>
          <p:nvPr/>
        </p:nvSpPr>
        <p:spPr>
          <a:xfrm>
            <a:off x="4392613" y="3783013"/>
            <a:ext cx="931862" cy="896937"/>
          </a:xfrm>
          <a:prstGeom prst="leftArrow">
            <a:avLst/>
          </a:prstGeom>
          <a:no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0" b="1" dirty="0">
              <a:solidFill>
                <a:schemeClr val="tx1"/>
              </a:solidFill>
            </a:endParaRPr>
          </a:p>
        </p:txBody>
      </p:sp>
      <p:sp>
        <p:nvSpPr>
          <p:cNvPr id="10" name="左矢印 9"/>
          <p:cNvSpPr/>
          <p:nvPr/>
        </p:nvSpPr>
        <p:spPr>
          <a:xfrm>
            <a:off x="4380753" y="5564188"/>
            <a:ext cx="933450" cy="898525"/>
          </a:xfrm>
          <a:prstGeom prst="leftArrow">
            <a:avLst/>
          </a:prstGeom>
          <a:no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0" b="1"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a:lstStyle/>
          <a:p>
            <a:pPr algn="ctr"/>
            <a:r>
              <a:rPr lang="ja-JP" altLang="en-US" smtClean="0"/>
              <a:t>影響を与える３つのこと</a:t>
            </a:r>
          </a:p>
        </p:txBody>
      </p:sp>
      <p:sp>
        <p:nvSpPr>
          <p:cNvPr id="65539" name="テキスト ボックス 1"/>
          <p:cNvSpPr txBox="1">
            <a:spLocks noChangeArrowheads="1"/>
          </p:cNvSpPr>
          <p:nvPr/>
        </p:nvSpPr>
        <p:spPr bwMode="auto">
          <a:xfrm>
            <a:off x="1279525" y="6051665"/>
            <a:ext cx="505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r>
              <a:rPr lang="ja-JP" altLang="en-US" sz="3200" dirty="0" smtClean="0">
                <a:solidFill>
                  <a:srgbClr val="EB5FBC"/>
                </a:solidFill>
              </a:rPr>
              <a:t>常に</a:t>
            </a:r>
            <a:r>
              <a:rPr lang="ja-JP" altLang="en-US" sz="3200" dirty="0">
                <a:solidFill>
                  <a:srgbClr val="EB5FBC"/>
                </a:solidFill>
              </a:rPr>
              <a:t>この</a:t>
            </a:r>
            <a:r>
              <a:rPr lang="en-US" altLang="ja-JP" sz="3200" dirty="0">
                <a:solidFill>
                  <a:srgbClr val="EB5FBC"/>
                </a:solidFill>
              </a:rPr>
              <a:t>3</a:t>
            </a:r>
            <a:r>
              <a:rPr lang="ja-JP" altLang="en-US" sz="3200" dirty="0" err="1">
                <a:solidFill>
                  <a:srgbClr val="EB5FBC"/>
                </a:solidFill>
              </a:rPr>
              <a:t>つを</a:t>
            </a:r>
            <a:r>
              <a:rPr lang="ja-JP" altLang="en-US" sz="3200" dirty="0" smtClean="0">
                <a:solidFill>
                  <a:srgbClr val="EB5FBC"/>
                </a:solidFill>
              </a:rPr>
              <a:t>含む</a:t>
            </a:r>
            <a:endParaRPr lang="en-US" altLang="ja-JP" sz="3200" dirty="0">
              <a:solidFill>
                <a:srgbClr val="EB5FBC"/>
              </a:solidFill>
            </a:endParaRPr>
          </a:p>
        </p:txBody>
      </p:sp>
      <p:graphicFrame>
        <p:nvGraphicFramePr>
          <p:cNvPr id="3" name="図表 2"/>
          <p:cNvGraphicFramePr/>
          <p:nvPr>
            <p:extLst>
              <p:ext uri="{D42A27DB-BD31-4B8C-83A1-F6EECF244321}">
                <p14:modId xmlns:p14="http://schemas.microsoft.com/office/powerpoint/2010/main" val="3785775450"/>
              </p:ext>
            </p:extLst>
          </p:nvPr>
        </p:nvGraphicFramePr>
        <p:xfrm>
          <a:off x="72186" y="1690688"/>
          <a:ext cx="9634307" cy="4360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a:lstStyle/>
          <a:p>
            <a:pPr algn="ctr"/>
            <a:r>
              <a:rPr lang="ja-JP" altLang="en-US" smtClean="0"/>
              <a:t>アドボカシーとは</a:t>
            </a:r>
          </a:p>
        </p:txBody>
      </p:sp>
      <p:sp>
        <p:nvSpPr>
          <p:cNvPr id="64515" name="コンテンツ プレースホルダー 2"/>
          <p:cNvSpPr>
            <a:spLocks noGrp="1"/>
          </p:cNvSpPr>
          <p:nvPr>
            <p:ph idx="1"/>
          </p:nvPr>
        </p:nvSpPr>
        <p:spPr>
          <a:xfrm>
            <a:off x="291073" y="5706876"/>
            <a:ext cx="8543925" cy="881062"/>
          </a:xfrm>
        </p:spPr>
        <p:txBody>
          <a:bodyPr/>
          <a:lstStyle/>
          <a:p>
            <a:r>
              <a:rPr lang="en-US" altLang="ja-JP" dirty="0" smtClean="0"/>
              <a:t>3</a:t>
            </a:r>
            <a:r>
              <a:rPr lang="ja-JP" altLang="en-US" dirty="0" err="1" smtClean="0"/>
              <a:t>つの</a:t>
            </a:r>
            <a:r>
              <a:rPr lang="ja-JP" altLang="en-US" dirty="0" smtClean="0"/>
              <a:t>要素</a:t>
            </a:r>
            <a:r>
              <a:rPr lang="en-US" altLang="ja-JP" dirty="0" smtClean="0"/>
              <a:t>【</a:t>
            </a:r>
            <a:r>
              <a:rPr lang="ja-JP" altLang="en-US" dirty="0" smtClean="0"/>
              <a:t>声を上げる</a:t>
            </a:r>
            <a:r>
              <a:rPr lang="en-US" altLang="ja-JP" dirty="0" smtClean="0"/>
              <a:t>】【</a:t>
            </a:r>
            <a:r>
              <a:rPr lang="ja-JP" altLang="en-US" dirty="0" smtClean="0"/>
              <a:t>実践する</a:t>
            </a:r>
            <a:r>
              <a:rPr lang="en-US" altLang="ja-JP" dirty="0" smtClean="0"/>
              <a:t>】【</a:t>
            </a:r>
            <a:r>
              <a:rPr lang="ja-JP" altLang="en-US" dirty="0" smtClean="0"/>
              <a:t>教育する</a:t>
            </a:r>
            <a:r>
              <a:rPr lang="en-US" altLang="ja-JP" dirty="0" smtClean="0"/>
              <a:t>】</a:t>
            </a:r>
            <a:r>
              <a:rPr lang="ja-JP" altLang="en-US" dirty="0" smtClean="0"/>
              <a:t>すべてが行われた時、アドボカシーとなる</a:t>
            </a:r>
          </a:p>
        </p:txBody>
      </p:sp>
      <p:graphicFrame>
        <p:nvGraphicFramePr>
          <p:cNvPr id="2" name="図表 1"/>
          <p:cNvGraphicFramePr/>
          <p:nvPr>
            <p:extLst>
              <p:ext uri="{D42A27DB-BD31-4B8C-83A1-F6EECF244321}">
                <p14:modId xmlns:p14="http://schemas.microsoft.com/office/powerpoint/2010/main" val="596852080"/>
              </p:ext>
            </p:extLst>
          </p:nvPr>
        </p:nvGraphicFramePr>
        <p:xfrm>
          <a:off x="89369" y="1492623"/>
          <a:ext cx="9682161" cy="4087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5"/>
          <p:cNvSpPr>
            <a:spLocks noGrp="1"/>
          </p:cNvSpPr>
          <p:nvPr>
            <p:ph type="title"/>
          </p:nvPr>
        </p:nvSpPr>
        <p:spPr/>
        <p:txBody>
          <a:bodyPr/>
          <a:lstStyle/>
          <a:p>
            <a:pPr algn="ctr"/>
            <a:r>
              <a:rPr lang="ja-JP" altLang="en-US" sz="3600" smtClean="0"/>
              <a:t>私もアドボカシーができるの？</a:t>
            </a:r>
          </a:p>
        </p:txBody>
      </p:sp>
      <p:sp>
        <p:nvSpPr>
          <p:cNvPr id="66563" name="コンテンツ プレースホルダー 6"/>
          <p:cNvSpPr>
            <a:spLocks noGrp="1"/>
          </p:cNvSpPr>
          <p:nvPr>
            <p:ph sz="half" idx="1"/>
          </p:nvPr>
        </p:nvSpPr>
        <p:spPr>
          <a:xfrm>
            <a:off x="504438" y="1690688"/>
            <a:ext cx="3837380" cy="4622800"/>
          </a:xfrm>
        </p:spPr>
        <p:txBody>
          <a:bodyPr/>
          <a:lstStyle/>
          <a:p>
            <a:r>
              <a:rPr lang="ja-JP" altLang="en-US" dirty="0" smtClean="0"/>
              <a:t>アドボカシーは必ずしも、政治的な関わりや誰かと対立することじゃない！</a:t>
            </a:r>
            <a:endParaRPr lang="en-US" altLang="ja-JP" dirty="0" smtClean="0"/>
          </a:p>
          <a:p>
            <a:r>
              <a:rPr lang="ja-JP" altLang="en-US" dirty="0" smtClean="0"/>
              <a:t>専門家として活動する人だけじゃない！　</a:t>
            </a:r>
            <a:endParaRPr lang="en-US" altLang="ja-JP" dirty="0" smtClean="0"/>
          </a:p>
          <a:p>
            <a:r>
              <a:rPr lang="ja-JP" altLang="en-US" dirty="0" smtClean="0"/>
              <a:t>グローバルなプロジェクトを組むことだけじゃない！</a:t>
            </a:r>
            <a:endParaRPr lang="en-US" altLang="ja-JP" dirty="0" smtClean="0"/>
          </a:p>
          <a:p>
            <a:r>
              <a:rPr lang="ja-JP" altLang="en-US" dirty="0" smtClean="0"/>
              <a:t>新しい考えでなくてもよい！</a:t>
            </a:r>
            <a:endParaRPr lang="en-US" altLang="ja-JP" dirty="0" smtClean="0"/>
          </a:p>
        </p:txBody>
      </p:sp>
      <p:sp>
        <p:nvSpPr>
          <p:cNvPr id="66564" name="Content Placeholder 1"/>
          <p:cNvSpPr>
            <a:spLocks noGrp="1"/>
          </p:cNvSpPr>
          <p:nvPr>
            <p:ph sz="half" idx="2"/>
          </p:nvPr>
        </p:nvSpPr>
        <p:spPr>
          <a:xfrm>
            <a:off x="4545106" y="1543238"/>
            <a:ext cx="5097369" cy="4351338"/>
          </a:xfrm>
        </p:spPr>
        <p:txBody>
          <a:bodyPr/>
          <a:lstStyle/>
          <a:p>
            <a:pPr>
              <a:lnSpc>
                <a:spcPct val="100000"/>
              </a:lnSpc>
              <a:spcBef>
                <a:spcPts val="1800"/>
              </a:spcBef>
            </a:pPr>
            <a:r>
              <a:rPr lang="ja-JP" altLang="en-US" dirty="0" smtClean="0"/>
              <a:t>少女たちの生活に影響する問題に対して声を上げること</a:t>
            </a:r>
            <a:endParaRPr lang="en-US" altLang="ja-JP" dirty="0" smtClean="0"/>
          </a:p>
          <a:p>
            <a:pPr>
              <a:lnSpc>
                <a:spcPct val="100000"/>
              </a:lnSpc>
              <a:spcBef>
                <a:spcPts val="1800"/>
              </a:spcBef>
            </a:pPr>
            <a:r>
              <a:rPr lang="ja-JP" altLang="en-US" dirty="0" smtClean="0"/>
              <a:t>自分のまわりの人や社会に変化をもたらすこと</a:t>
            </a:r>
            <a:endParaRPr lang="en-US" altLang="ja-JP" dirty="0" smtClean="0"/>
          </a:p>
          <a:p>
            <a:pPr>
              <a:lnSpc>
                <a:spcPct val="100000"/>
              </a:lnSpc>
              <a:spcBef>
                <a:spcPts val="1800"/>
              </a:spcBef>
            </a:pPr>
            <a:r>
              <a:rPr lang="ja-JP" altLang="en-US" dirty="0" smtClean="0"/>
              <a:t>今どき</a:t>
            </a:r>
            <a:r>
              <a:rPr lang="ja-JP" altLang="en-US" dirty="0"/>
              <a:t>の人への</a:t>
            </a:r>
            <a:r>
              <a:rPr lang="ja-JP" altLang="en-US" dirty="0" smtClean="0"/>
              <a:t>役立ち</a:t>
            </a:r>
            <a:endParaRPr lang="en-US" altLang="ja-JP" dirty="0" smtClean="0"/>
          </a:p>
          <a:p>
            <a:pPr>
              <a:lnSpc>
                <a:spcPct val="100000"/>
              </a:lnSpc>
              <a:spcBef>
                <a:spcPts val="1800"/>
              </a:spcBef>
            </a:pPr>
            <a:r>
              <a:rPr lang="ja-JP" altLang="en-US" dirty="0" smtClean="0"/>
              <a:t>ガールスカウトの使命</a:t>
            </a:r>
            <a:r>
              <a:rPr lang="en-US" altLang="ja-JP" dirty="0"/>
              <a:t>/</a:t>
            </a:r>
            <a:r>
              <a:rPr lang="ja-JP" altLang="en-US" dirty="0" smtClean="0"/>
              <a:t>日本連盟の活動基本方針</a:t>
            </a:r>
            <a:endParaRPr lang="en-US" altLang="ja-JP" dirty="0" smtClean="0"/>
          </a:p>
          <a:p>
            <a:pPr>
              <a:lnSpc>
                <a:spcPct val="100000"/>
              </a:lnSpc>
              <a:spcBef>
                <a:spcPts val="1800"/>
              </a:spcBef>
            </a:pPr>
            <a:r>
              <a:rPr lang="en-US" altLang="ja-JP" dirty="0" smtClean="0"/>
              <a:t>1909</a:t>
            </a:r>
            <a:r>
              <a:rPr lang="ja-JP" altLang="en-US" dirty="0" smtClean="0"/>
              <a:t>年　クリスタルパレスで　　「少女もやりたい！」</a:t>
            </a:r>
            <a:endParaRPr lang="en-US" altLang="ja-JP" dirty="0" smtClean="0"/>
          </a:p>
          <a:p>
            <a:pPr marL="0" indent="0">
              <a:lnSpc>
                <a:spcPct val="100000"/>
              </a:lnSpc>
              <a:spcBef>
                <a:spcPts val="1800"/>
              </a:spcBef>
              <a:buNone/>
            </a:pPr>
            <a:endParaRPr lang="en-GB" altLang="ja-JP" dirty="0" smtClean="0"/>
          </a:p>
        </p:txBody>
      </p:sp>
      <p:sp>
        <p:nvSpPr>
          <p:cNvPr id="2" name="テキスト ボックス 1"/>
          <p:cNvSpPr txBox="1"/>
          <p:nvPr/>
        </p:nvSpPr>
        <p:spPr>
          <a:xfrm rot="19589275">
            <a:off x="603359" y="2703686"/>
            <a:ext cx="3724096" cy="2215991"/>
          </a:xfrm>
          <a:prstGeom prst="rect">
            <a:avLst/>
          </a:prstGeom>
          <a:noFill/>
        </p:spPr>
        <p:txBody>
          <a:bodyPr wrap="none" rtlCol="0">
            <a:spAutoFit/>
          </a:bodyPr>
          <a:lstStyle/>
          <a:p>
            <a:r>
              <a:rPr kumimoji="1" lang="en-US" altLang="ja-JP" sz="13800" dirty="0" smtClean="0">
                <a:solidFill>
                  <a:srgbClr val="FFCCFF"/>
                </a:solidFill>
                <a:latin typeface="Arial Black" panose="020B0A04020102020204" pitchFamily="34" charset="0"/>
              </a:rPr>
              <a:t>NO!</a:t>
            </a:r>
            <a:endParaRPr kumimoji="1" lang="ja-JP" altLang="en-US" sz="13800" dirty="0">
              <a:solidFill>
                <a:srgbClr val="FFCCFF"/>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uiExpand="1"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ja-JP" altLang="en-US" dirty="0"/>
              <a:t>ガールスカウトの</a:t>
            </a:r>
            <a:r>
              <a:rPr lang="ja-JP" altLang="en-US" dirty="0" smtClean="0"/>
              <a:t>アドボカシー</a:t>
            </a:r>
            <a:endParaRPr lang="en-GB" dirty="0"/>
          </a:p>
        </p:txBody>
      </p:sp>
      <p:sp>
        <p:nvSpPr>
          <p:cNvPr id="5" name="Content Placeholder 4"/>
          <p:cNvSpPr>
            <a:spLocks noGrp="1"/>
          </p:cNvSpPr>
          <p:nvPr>
            <p:ph idx="1"/>
          </p:nvPr>
        </p:nvSpPr>
        <p:spPr/>
        <p:txBody>
          <a:bodyPr/>
          <a:lstStyle/>
          <a:p>
            <a:pPr marL="0" indent="0" algn="ctr">
              <a:lnSpc>
                <a:spcPct val="250000"/>
              </a:lnSpc>
              <a:buNone/>
            </a:pPr>
            <a:r>
              <a:rPr lang="ja-JP" altLang="en-US" sz="3600" dirty="0" smtClean="0"/>
              <a:t>世界・世界連盟</a:t>
            </a:r>
            <a:endParaRPr lang="en-US" altLang="ja-JP" sz="3600" dirty="0" smtClean="0"/>
          </a:p>
          <a:p>
            <a:pPr marL="0" indent="0" algn="ctr">
              <a:buNone/>
            </a:pPr>
            <a:endParaRPr lang="en-US" sz="3600" dirty="0"/>
          </a:p>
          <a:p>
            <a:pPr marL="0" indent="0" algn="ctr">
              <a:buNone/>
            </a:pPr>
            <a:r>
              <a:rPr lang="ja-JP" altLang="en-US" sz="3600" dirty="0" smtClean="0"/>
              <a:t>国・日本連盟</a:t>
            </a:r>
            <a:endParaRPr lang="en-US" altLang="ja-JP" sz="3600" dirty="0" smtClean="0"/>
          </a:p>
          <a:p>
            <a:pPr marL="0" indent="0" algn="ctr">
              <a:buNone/>
            </a:pPr>
            <a:endParaRPr lang="en-US" sz="3600" dirty="0"/>
          </a:p>
          <a:p>
            <a:pPr marL="0" indent="0" algn="ctr">
              <a:buNone/>
            </a:pPr>
            <a:r>
              <a:rPr lang="ja-JP" altLang="en-US" sz="3600" dirty="0" smtClean="0"/>
              <a:t>個人・少女</a:t>
            </a:r>
            <a:endParaRPr lang="en-GB" sz="3600" dirty="0"/>
          </a:p>
        </p:txBody>
      </p:sp>
      <p:sp>
        <p:nvSpPr>
          <p:cNvPr id="6" name="Curved Down Arrow 5"/>
          <p:cNvSpPr/>
          <p:nvPr/>
        </p:nvSpPr>
        <p:spPr>
          <a:xfrm rot="6019892">
            <a:off x="6288997" y="4525264"/>
            <a:ext cx="1680115" cy="1175923"/>
          </a:xfrm>
          <a:prstGeom prst="curvedDownArrow">
            <a:avLst/>
          </a:prstGeom>
          <a:solidFill>
            <a:srgbClr val="D6A490"/>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chemeClr val="tx1"/>
              </a:solidFill>
            </a:endParaRPr>
          </a:p>
        </p:txBody>
      </p:sp>
      <p:sp>
        <p:nvSpPr>
          <p:cNvPr id="7" name="Curved Down Arrow 6"/>
          <p:cNvSpPr/>
          <p:nvPr/>
        </p:nvSpPr>
        <p:spPr>
          <a:xfrm rot="15360144">
            <a:off x="1580640" y="4550711"/>
            <a:ext cx="1680115" cy="1175923"/>
          </a:xfrm>
          <a:prstGeom prst="curvedDownArrow">
            <a:avLst/>
          </a:prstGeom>
          <a:solidFill>
            <a:srgbClr val="00B0F0"/>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chemeClr val="tx1"/>
              </a:solidFill>
            </a:endParaRPr>
          </a:p>
        </p:txBody>
      </p:sp>
      <p:sp>
        <p:nvSpPr>
          <p:cNvPr id="9" name="Curved Right Arrow 8"/>
          <p:cNvSpPr/>
          <p:nvPr/>
        </p:nvSpPr>
        <p:spPr>
          <a:xfrm rot="1134669">
            <a:off x="1323474" y="2184099"/>
            <a:ext cx="1317469" cy="2021305"/>
          </a:xfrm>
          <a:prstGeom prst="curvedRightArrow">
            <a:avLst/>
          </a:prstGeom>
          <a:solidFill>
            <a:schemeClr val="accent6">
              <a:lumMod val="60000"/>
              <a:lumOff val="40000"/>
            </a:schemeClr>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chemeClr val="tx1"/>
              </a:solidFill>
            </a:endParaRPr>
          </a:p>
        </p:txBody>
      </p:sp>
      <p:sp>
        <p:nvSpPr>
          <p:cNvPr id="10" name="Curved Left Arrow 9"/>
          <p:cNvSpPr/>
          <p:nvPr/>
        </p:nvSpPr>
        <p:spPr>
          <a:xfrm rot="9944206" flipH="1">
            <a:off x="7376664" y="1936149"/>
            <a:ext cx="1636726" cy="3681663"/>
          </a:xfrm>
          <a:prstGeom prst="curvedLeftArrow">
            <a:avLst/>
          </a:prstGeom>
          <a:solidFill>
            <a:srgbClr val="FFC000"/>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dirty="0">
              <a:solidFill>
                <a:schemeClr val="tx1"/>
              </a:solidFill>
            </a:endParaRPr>
          </a:p>
        </p:txBody>
      </p:sp>
    </p:spTree>
    <p:extLst>
      <p:ext uri="{BB962C8B-B14F-4D97-AF65-F5344CB8AC3E}">
        <p14:creationId xmlns:p14="http://schemas.microsoft.com/office/powerpoint/2010/main" val="2639534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コンテンツ プレースホルダー 3" descr="画面の領域"/>
          <p:cNvPicPr>
            <a:picLocks noGrp="1" noChangeAspect="1"/>
          </p:cNvPicPr>
          <p:nvPr>
            <p:ph idx="1"/>
          </p:nvPr>
        </p:nvPicPr>
        <p:blipFill>
          <a:blip r:embed="rId3">
            <a:extLst>
              <a:ext uri="{28A0092B-C50C-407E-A947-70E740481C1C}">
                <a14:useLocalDpi xmlns:a14="http://schemas.microsoft.com/office/drawing/2010/main" val="0"/>
              </a:ext>
            </a:extLst>
          </a:blip>
          <a:srcRect t="25507"/>
          <a:stretch>
            <a:fillRect/>
          </a:stretch>
        </p:blipFill>
        <p:spPr>
          <a:xfrm>
            <a:off x="4763" y="1703388"/>
            <a:ext cx="9599612" cy="5181600"/>
          </a:xfrm>
        </p:spPr>
      </p:pic>
      <p:sp>
        <p:nvSpPr>
          <p:cNvPr id="84995" name="タイトル 1"/>
          <p:cNvSpPr>
            <a:spLocks noGrp="1"/>
          </p:cNvSpPr>
          <p:nvPr>
            <p:ph type="title"/>
          </p:nvPr>
        </p:nvSpPr>
        <p:spPr/>
        <p:txBody>
          <a:bodyPr/>
          <a:lstStyle/>
          <a:p>
            <a:r>
              <a:rPr lang="ja-JP" altLang="en-US" smtClean="0"/>
              <a:t>　　</a:t>
            </a:r>
            <a:r>
              <a:rPr lang="en-US" altLang="ja-JP" smtClean="0"/>
              <a:t>6</a:t>
            </a:r>
            <a:r>
              <a:rPr lang="ja-JP" altLang="en-US" smtClean="0"/>
              <a:t>つのステップ</a:t>
            </a:r>
          </a:p>
        </p:txBody>
      </p:sp>
      <p:sp>
        <p:nvSpPr>
          <p:cNvPr id="3" name="左矢印 2"/>
          <p:cNvSpPr/>
          <p:nvPr/>
        </p:nvSpPr>
        <p:spPr>
          <a:xfrm rot="20602755">
            <a:off x="5518150" y="5768975"/>
            <a:ext cx="1495425" cy="663575"/>
          </a:xfrm>
          <a:prstGeom prst="leftArrow">
            <a:avLst/>
          </a:prstGeom>
          <a:solidFill>
            <a:srgbClr val="FF6699"/>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0" b="1" dirty="0">
              <a:solidFill>
                <a:schemeClr val="tx1"/>
              </a:solidFill>
            </a:endParaRPr>
          </a:p>
        </p:txBody>
      </p:sp>
      <p:sp>
        <p:nvSpPr>
          <p:cNvPr id="84997" name="テキスト ボックス 3"/>
          <p:cNvSpPr txBox="1">
            <a:spLocks noChangeArrowheads="1"/>
          </p:cNvSpPr>
          <p:nvPr/>
        </p:nvSpPr>
        <p:spPr bwMode="auto">
          <a:xfrm>
            <a:off x="7077075" y="4968875"/>
            <a:ext cx="3470275"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3600">
                <a:solidFill>
                  <a:srgbClr val="FF6699"/>
                </a:solidFill>
              </a:rPr>
              <a:t>地域で</a:t>
            </a:r>
            <a:endParaRPr lang="en-US" altLang="ja-JP" sz="3600">
              <a:solidFill>
                <a:srgbClr val="FF6699"/>
              </a:solidFill>
            </a:endParaRPr>
          </a:p>
          <a:p>
            <a:pPr>
              <a:lnSpc>
                <a:spcPct val="100000"/>
              </a:lnSpc>
              <a:spcBef>
                <a:spcPct val="0"/>
              </a:spcBef>
              <a:buFontTx/>
              <a:buNone/>
            </a:pPr>
            <a:r>
              <a:rPr lang="ja-JP" altLang="en-US" sz="3600">
                <a:solidFill>
                  <a:srgbClr val="FF6699"/>
                </a:solidFill>
              </a:rPr>
              <a:t>キャンペーン！</a:t>
            </a:r>
            <a:endParaRPr lang="en-US" altLang="ja-JP" sz="3600">
              <a:solidFill>
                <a:srgbClr val="FF6699"/>
              </a:solidFill>
            </a:endParaRPr>
          </a:p>
          <a:p>
            <a:pPr>
              <a:lnSpc>
                <a:spcPct val="100000"/>
              </a:lnSpc>
              <a:spcBef>
                <a:spcPct val="0"/>
              </a:spcBef>
              <a:buFontTx/>
              <a:buNone/>
            </a:pPr>
            <a:endParaRPr lang="ja-JP" altLang="en-US" sz="3600">
              <a:solidFill>
                <a:srgbClr val="FF6699"/>
              </a:solidFill>
            </a:endParaRPr>
          </a:p>
        </p:txBody>
      </p:sp>
    </p:spTree>
    <p:extLst>
      <p:ext uri="{BB962C8B-B14F-4D97-AF65-F5344CB8AC3E}">
        <p14:creationId xmlns:p14="http://schemas.microsoft.com/office/powerpoint/2010/main" val="3761093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234496"/>
            <a:ext cx="8543925" cy="1325563"/>
          </a:xfrm>
        </p:spPr>
        <p:txBody>
          <a:bodyPr/>
          <a:lstStyle/>
          <a:p>
            <a:pPr algn="ctr"/>
            <a:r>
              <a:rPr lang="ja-JP" altLang="en-US" dirty="0"/>
              <a:t>アドボカシー</a:t>
            </a:r>
            <a:r>
              <a:rPr lang="ja-JP" altLang="en-US" dirty="0" smtClean="0"/>
              <a:t>分析</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865169" y="1400005"/>
          <a:ext cx="8175662" cy="568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8338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60101726"/>
              </p:ext>
            </p:extLst>
          </p:nvPr>
        </p:nvGraphicFramePr>
        <p:xfrm>
          <a:off x="80683" y="1008533"/>
          <a:ext cx="9825317" cy="5697068"/>
        </p:xfrm>
        <a:graphic>
          <a:graphicData uri="http://schemas.openxmlformats.org/drawingml/2006/table">
            <a:tbl>
              <a:tblPr/>
              <a:tblGrid>
                <a:gridCol w="40504">
                  <a:extLst>
                    <a:ext uri="{9D8B030D-6E8A-4147-A177-3AD203B41FA5}">
                      <a16:colId xmlns="" xmlns:a16="http://schemas.microsoft.com/office/drawing/2014/main" val="20000"/>
                    </a:ext>
                  </a:extLst>
                </a:gridCol>
                <a:gridCol w="1947254">
                  <a:extLst>
                    <a:ext uri="{9D8B030D-6E8A-4147-A177-3AD203B41FA5}">
                      <a16:colId xmlns="" xmlns:a16="http://schemas.microsoft.com/office/drawing/2014/main" val="20001"/>
                    </a:ext>
                  </a:extLst>
                </a:gridCol>
                <a:gridCol w="1948241">
                  <a:extLst>
                    <a:ext uri="{9D8B030D-6E8A-4147-A177-3AD203B41FA5}">
                      <a16:colId xmlns="" xmlns:a16="http://schemas.microsoft.com/office/drawing/2014/main" val="20002"/>
                    </a:ext>
                  </a:extLst>
                </a:gridCol>
                <a:gridCol w="2172176">
                  <a:extLst>
                    <a:ext uri="{9D8B030D-6E8A-4147-A177-3AD203B41FA5}">
                      <a16:colId xmlns="" xmlns:a16="http://schemas.microsoft.com/office/drawing/2014/main" val="20003"/>
                    </a:ext>
                  </a:extLst>
                </a:gridCol>
                <a:gridCol w="1858666">
                  <a:extLst>
                    <a:ext uri="{9D8B030D-6E8A-4147-A177-3AD203B41FA5}">
                      <a16:colId xmlns="" xmlns:a16="http://schemas.microsoft.com/office/drawing/2014/main" val="20004"/>
                    </a:ext>
                  </a:extLst>
                </a:gridCol>
                <a:gridCol w="1817972">
                  <a:extLst>
                    <a:ext uri="{9D8B030D-6E8A-4147-A177-3AD203B41FA5}">
                      <a16:colId xmlns="" xmlns:a16="http://schemas.microsoft.com/office/drawing/2014/main" val="20005"/>
                    </a:ext>
                  </a:extLst>
                </a:gridCol>
                <a:gridCol w="40504">
                  <a:extLst>
                    <a:ext uri="{9D8B030D-6E8A-4147-A177-3AD203B41FA5}">
                      <a16:colId xmlns="" xmlns:a16="http://schemas.microsoft.com/office/drawing/2014/main" val="20006"/>
                    </a:ext>
                  </a:extLst>
                </a:gridCol>
              </a:tblGrid>
              <a:tr h="504308">
                <a:tc>
                  <a:txBody>
                    <a:bodyPr/>
                    <a:lstStyle/>
                    <a:p>
                      <a:endParaRPr lang="ja-JP" altLang="en-US" sz="400" dirty="0"/>
                    </a:p>
                  </a:txBody>
                  <a:tcPr marL="4528" marR="4528" marT="4528" marB="0" anchor="ctr">
                    <a:lnL>
                      <a:noFill/>
                    </a:lnL>
                    <a:lnR>
                      <a:noFill/>
                    </a:lnR>
                    <a:lnT>
                      <a:noFill/>
                    </a:lnT>
                    <a:lnB w="12700" cap="flat" cmpd="sng" algn="ctr">
                      <a:solidFill>
                        <a:srgbClr val="000000"/>
                      </a:solidFill>
                      <a:prstDash val="solid"/>
                      <a:round/>
                      <a:headEnd type="none" w="med" len="med"/>
                      <a:tailEnd type="none" w="med" len="med"/>
                    </a:lnB>
                    <a:noFill/>
                  </a:tcPr>
                </a:tc>
                <a:tc gridSpan="3">
                  <a:txBody>
                    <a:bodyPr/>
                    <a:lstStyle/>
                    <a:p>
                      <a:endParaRPr lang="ja-JP" altLang="en-US" sz="400" dirty="0"/>
                    </a:p>
                  </a:txBody>
                  <a:tcPr marL="4528" marR="4528" marT="4528"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28" marR="4528" marT="452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28" marR="4528" marT="4528"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ctr"/>
                      <a:endParaRPr lang="ja-JP" altLang="en-US" sz="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28" marR="4528" marT="4528"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0000"/>
                  </a:ext>
                </a:extLst>
              </a:tr>
              <a:tr h="889098">
                <a:tc>
                  <a:txBody>
                    <a:bodyPr/>
                    <a:lstStyle/>
                    <a:p>
                      <a:endParaRPr lang="ja-JP" altLang="en-US"/>
                    </a:p>
                  </a:txBody>
                  <a:tcPr marL="4528" marR="4528" marT="4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問題は何か</a:t>
                      </a:r>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なぜ</a:t>
                      </a: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それが 問題</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か</a:t>
                      </a:r>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どうやったら</a:t>
                      </a:r>
                      <a:b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変えられるか</a:t>
                      </a:r>
                      <a:b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解決策</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協力者</a:t>
                      </a: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理解してもらえない人たちは誰</a:t>
                      </a:r>
                      <a:r>
                        <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何か</a:t>
                      </a:r>
                      <a:endParaRPr lang="en-US" altLang="ja-JP" sz="16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対象者</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耳を傾けてほしい相手</a:t>
                      </a:r>
                      <a:r>
                        <a:rPr lang="en-US" altLang="ja-JP" sz="16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600" b="0" i="0" u="none" strike="noStrike" dirty="0">
                          <a:solidFill>
                            <a:srgbClr val="000000"/>
                          </a:solidFill>
                          <a:effectLst/>
                          <a:latin typeface="ＭＳ Ｐゴシック" panose="020B0600070205080204" pitchFamily="50" charset="-128"/>
                          <a:ea typeface="ＭＳ Ｐゴシック" panose="020B0600070205080204" pitchFamily="50" charset="-128"/>
                        </a:rPr>
                        <a:t>は誰か</a:t>
                      </a:r>
                    </a:p>
                  </a:txBody>
                  <a:tcPr marL="4528" marR="4528" marT="4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ja-JP" altLang="en-US" dirty="0"/>
                    </a:p>
                  </a:txBody>
                  <a:tcPr marL="4528" marR="4528" marT="4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4303662">
                <a:tc>
                  <a:txBody>
                    <a:bodyPr/>
                    <a:lstStyle/>
                    <a:p>
                      <a:endParaRPr lang="ja-JP" altLang="en-US" dirty="0"/>
                    </a:p>
                  </a:txBody>
                  <a:tcPr marL="4528" marR="4528" marT="45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3663" indent="0" algn="l" fontAlgn="ct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暴力を受けた、あるいは受ける恐れのある少女や若い女性向けの地域の支援サービスが十分でない</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3663" marR="0" indent="0" algn="l" defTabSz="914400" rtl="0" eaLnBrk="1" fontAlgn="ctr" latinLnBrk="0" hangingPunct="1">
                        <a:lnSpc>
                          <a:spcPct val="100000"/>
                        </a:lnSpc>
                        <a:spcBef>
                          <a:spcPts val="0"/>
                        </a:spcBef>
                        <a:spcAft>
                          <a:spcPts val="0"/>
                        </a:spcAft>
                        <a:buClrTx/>
                        <a:buSzTx/>
                        <a:buFontTx/>
                        <a:buNone/>
                        <a:tabLst/>
                        <a:defRPr/>
                      </a:pPr>
                      <a:r>
                        <a:rPr kumimoji="1" lang="ja-JP" altLang="en-US" sz="2000" dirty="0" smtClean="0"/>
                        <a:t>支援サービスの不足</a:t>
                      </a:r>
                      <a:endParaRPr kumimoji="1" lang="en-US" altLang="ja-JP" sz="2000" dirty="0" smtClean="0"/>
                    </a:p>
                    <a:p>
                      <a:pPr marL="93663" marR="0" indent="0" algn="l" defTabSz="914400" rtl="0" eaLnBrk="1" fontAlgn="ctr" latinLnBrk="0" hangingPunct="1">
                        <a:lnSpc>
                          <a:spcPct val="100000"/>
                        </a:lnSpc>
                        <a:spcBef>
                          <a:spcPts val="0"/>
                        </a:spcBef>
                        <a:spcAft>
                          <a:spcPts val="0"/>
                        </a:spcAft>
                        <a:buClrTx/>
                        <a:buSzTx/>
                        <a:buFontTx/>
                        <a:buNone/>
                        <a:tabLst/>
                        <a:defRPr/>
                      </a:pPr>
                      <a:endParaRPr kumimoji="1" lang="en-US" altLang="ja-JP" sz="2000" dirty="0" smtClean="0"/>
                    </a:p>
                    <a:p>
                      <a:pPr marL="93663" marR="0" indent="0" algn="l" defTabSz="914400" rtl="0" eaLnBrk="1" fontAlgn="ctr" latinLnBrk="0" hangingPunct="1">
                        <a:lnSpc>
                          <a:spcPct val="100000"/>
                        </a:lnSpc>
                        <a:spcBef>
                          <a:spcPts val="0"/>
                        </a:spcBef>
                        <a:spcAft>
                          <a:spcPts val="0"/>
                        </a:spcAft>
                        <a:buClrTx/>
                        <a:buSzTx/>
                        <a:buFontTx/>
                        <a:buNone/>
                        <a:tabLst/>
                        <a:defRPr/>
                      </a:pPr>
                      <a:r>
                        <a:rPr kumimoji="1" lang="ja-JP" altLang="en-US" sz="2000" dirty="0" smtClean="0"/>
                        <a:t>少女や若い女性のニーズが理解されていない</a:t>
                      </a:r>
                      <a:endParaRPr kumimoji="1" lang="en-US" altLang="ja-JP" sz="2000" dirty="0" smtClean="0"/>
                    </a:p>
                    <a:p>
                      <a:pPr marL="93663" marR="0" indent="0" algn="l" defTabSz="914400" rtl="0" eaLnBrk="1" fontAlgn="ctr" latinLnBrk="0" hangingPunct="1">
                        <a:lnSpc>
                          <a:spcPct val="100000"/>
                        </a:lnSpc>
                        <a:spcBef>
                          <a:spcPts val="0"/>
                        </a:spcBef>
                        <a:spcAft>
                          <a:spcPts val="0"/>
                        </a:spcAft>
                        <a:buClrTx/>
                        <a:buSzTx/>
                        <a:buFontTx/>
                        <a:buNone/>
                        <a:tabLst/>
                        <a:defRPr/>
                      </a:pPr>
                      <a:endParaRPr kumimoji="1" lang="en-US" altLang="ja-JP" sz="2000" dirty="0" smtClean="0"/>
                    </a:p>
                    <a:p>
                      <a:pPr marL="93663" marR="0" indent="0" algn="l" defTabSz="914400" rtl="0" eaLnBrk="1" fontAlgn="ctr" latinLnBrk="0" hangingPunct="1">
                        <a:lnSpc>
                          <a:spcPct val="100000"/>
                        </a:lnSpc>
                        <a:spcBef>
                          <a:spcPts val="0"/>
                        </a:spcBef>
                        <a:spcAft>
                          <a:spcPts val="0"/>
                        </a:spcAft>
                        <a:buClrTx/>
                        <a:buSzTx/>
                        <a:buFontTx/>
                        <a:buNone/>
                        <a:tabLst/>
                        <a:defRPr/>
                      </a:pPr>
                      <a:r>
                        <a:rPr kumimoji="1" lang="ja-JP" altLang="en-US" sz="2000" dirty="0" smtClean="0"/>
                        <a:t>少女や若い女性のニーズに応じたサービスがない</a:t>
                      </a:r>
                      <a:endParaRPr lang="en-US" altLang="ja-JP" sz="2000" dirty="0" smtClean="0"/>
                    </a:p>
                    <a:p>
                      <a:pPr algn="l" fontAlgn="ct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3663" indent="0" algn="l"/>
                      <a:r>
                        <a:rPr kumimoji="1" lang="ja-JP" altLang="en-US" sz="2000" dirty="0" smtClean="0"/>
                        <a:t>支援サービスの資金を集める</a:t>
                      </a:r>
                      <a:endParaRPr kumimoji="1" lang="en-US" altLang="ja-JP" sz="2000" dirty="0" smtClean="0"/>
                    </a:p>
                    <a:p>
                      <a:pPr marL="93663" indent="0" algn="l"/>
                      <a:endParaRPr kumimoji="1" lang="en-US" altLang="ja-JP" sz="2000" dirty="0" smtClean="0"/>
                    </a:p>
                    <a:p>
                      <a:pPr marL="93663" indent="0" algn="l"/>
                      <a:r>
                        <a:rPr kumimoji="1" lang="ja-JP" altLang="en-US" sz="2000" dirty="0" smtClean="0"/>
                        <a:t>少女や若い女性向けの支援サービスの資金の増加を求める手紙を地域や国の政府に書く</a:t>
                      </a:r>
                      <a:endParaRPr kumimoji="1" lang="en-US" altLang="ja-JP" sz="2000" dirty="0" smtClean="0"/>
                    </a:p>
                    <a:p>
                      <a:pPr marL="93663" indent="0" algn="l"/>
                      <a:endParaRPr kumimoji="1" lang="en-US" altLang="ja-JP" sz="2000" dirty="0" smtClean="0"/>
                    </a:p>
                    <a:p>
                      <a:pPr marL="93663" indent="0" algn="l"/>
                      <a:r>
                        <a:rPr kumimoji="1" lang="ja-JP" altLang="en-US" sz="2000" dirty="0" smtClean="0"/>
                        <a:t>少女や若い女性のニーズについてのパネルディスカッション</a:t>
                      </a:r>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93663" indent="0">
                        <a:buNone/>
                      </a:pPr>
                      <a:r>
                        <a:rPr lang="en-US" altLang="ja-JP" sz="2000" dirty="0" smtClean="0"/>
                        <a:t>【</a:t>
                      </a:r>
                      <a:r>
                        <a:rPr lang="ja-JP" altLang="en-US" sz="2000" dirty="0" smtClean="0"/>
                        <a:t>協力者</a:t>
                      </a:r>
                      <a:r>
                        <a:rPr lang="en-US" altLang="ja-JP" sz="2000" dirty="0" smtClean="0"/>
                        <a:t>】</a:t>
                      </a:r>
                    </a:p>
                    <a:p>
                      <a:pPr marL="93663" indent="0"/>
                      <a:endParaRPr lang="en-US" altLang="ja-JP" sz="2000" dirty="0" smtClean="0"/>
                    </a:p>
                    <a:p>
                      <a:pPr marL="93663" indent="0"/>
                      <a:r>
                        <a:rPr lang="ja-JP" altLang="en-US" sz="2000" dirty="0" smtClean="0"/>
                        <a:t>地域の別の女性団体</a:t>
                      </a:r>
                      <a:endParaRPr lang="ja-JP" altLang="en-US" sz="2000" b="0" i="0" u="none" strike="noStrike" dirty="0" smtClean="0">
                        <a:solidFill>
                          <a:srgbClr val="000000"/>
                        </a:solidFill>
                        <a:effectLst/>
                        <a:latin typeface="ＭＳ Ｐゴシック" panose="020B0600070205080204" pitchFamily="50" charset="-128"/>
                        <a:ea typeface="+mn-ea"/>
                      </a:endParaRPr>
                    </a:p>
                    <a:p>
                      <a:pPr marL="93663" indent="0">
                        <a:buNone/>
                      </a:pPr>
                      <a:endParaRPr lang="en-US" altLang="ja-JP" sz="2000" dirty="0" smtClean="0"/>
                    </a:p>
                    <a:p>
                      <a:pPr marL="93663" indent="0">
                        <a:buNone/>
                      </a:pPr>
                      <a:endParaRPr lang="en-US" altLang="ja-JP" sz="2000" dirty="0" smtClean="0"/>
                    </a:p>
                    <a:p>
                      <a:pPr marL="93663" indent="0">
                        <a:buNone/>
                      </a:pPr>
                      <a:endParaRPr lang="en-US" altLang="ja-JP" sz="2000" dirty="0" smtClean="0"/>
                    </a:p>
                    <a:p>
                      <a:pPr marL="93663" indent="0">
                        <a:buNone/>
                      </a:pPr>
                      <a:r>
                        <a:rPr lang="en-US" altLang="ja-JP" sz="2000" dirty="0" smtClean="0"/>
                        <a:t>【</a:t>
                      </a:r>
                      <a:r>
                        <a:rPr lang="ja-JP" altLang="en-US" sz="2000" dirty="0" smtClean="0"/>
                        <a:t>理解できない人たち</a:t>
                      </a:r>
                      <a:r>
                        <a:rPr lang="en-US" altLang="ja-JP" sz="2000" dirty="0" smtClean="0"/>
                        <a:t>】</a:t>
                      </a:r>
                      <a:endParaRPr lang="ja-JP" altLang="ja-JP" sz="2000" dirty="0" smtClean="0"/>
                    </a:p>
                    <a:p>
                      <a:pPr marL="93663" indent="0">
                        <a:buNone/>
                      </a:pPr>
                      <a:endParaRPr lang="en-US" altLang="ja-JP" sz="2000" dirty="0" smtClean="0"/>
                    </a:p>
                    <a:p>
                      <a:pPr marL="93663" indent="0">
                        <a:buNone/>
                      </a:pPr>
                      <a:endParaRPr lang="en-US" altLang="ja-JP" sz="2000" dirty="0" smtClean="0"/>
                    </a:p>
                    <a:p>
                      <a:pPr marL="93663" indent="0">
                        <a:buNone/>
                      </a:pPr>
                      <a:endParaRPr lang="en-US" altLang="ja-JP" sz="2000" dirty="0" smtClean="0"/>
                    </a:p>
                  </a:txBody>
                  <a:tcPr marL="4528" marR="4528" marT="45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82550" indent="0">
                        <a:buNone/>
                      </a:pP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資金を提供する企業</a:t>
                      </a:r>
                      <a:endPar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82550" indent="0">
                        <a:buNone/>
                      </a:pPr>
                      <a:endParaRPr lang="en-US" altLang="ja-JP"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marL="82550" indent="0">
                        <a:buNone/>
                      </a:pPr>
                      <a:r>
                        <a:rPr lang="ja-JP" altLang="en-US" sz="2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地方、県、国の政府</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528" marR="4528" marT="45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ja-JP" altLang="en-US" dirty="0"/>
                    </a:p>
                  </a:txBody>
                  <a:tcPr marL="4528" marR="4528" marT="4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69673" name="タイトル 3"/>
          <p:cNvSpPr>
            <a:spLocks noGrp="1"/>
          </p:cNvSpPr>
          <p:nvPr>
            <p:ph type="title"/>
          </p:nvPr>
        </p:nvSpPr>
        <p:spPr/>
        <p:txBody>
          <a:bodyPr/>
          <a:lstStyle/>
          <a:p>
            <a:pPr algn="ctr"/>
            <a:r>
              <a:rPr lang="ja-JP" altLang="en-US" dirty="0" smtClean="0"/>
              <a:t>アドボカシー分析</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ー 2"/>
          <p:cNvSpPr>
            <a:spLocks noGrp="1"/>
          </p:cNvSpPr>
          <p:nvPr>
            <p:ph idx="1"/>
          </p:nvPr>
        </p:nvSpPr>
        <p:spPr>
          <a:xfrm>
            <a:off x="819150" y="1803400"/>
            <a:ext cx="8407400" cy="4351338"/>
          </a:xfrm>
        </p:spPr>
        <p:txBody>
          <a:bodyPr/>
          <a:lstStyle/>
          <a:p>
            <a:pPr marL="0" indent="0">
              <a:buFont typeface="Arial" panose="020B0604020202020204" pitchFamily="34" charset="0"/>
              <a:buNone/>
            </a:pPr>
            <a:r>
              <a:rPr lang="ja-JP" altLang="en-US" sz="3600" dirty="0" smtClean="0"/>
              <a:t>世界連盟：</a:t>
            </a:r>
            <a:endParaRPr lang="en-US" altLang="ja-JP" sz="3600" dirty="0" smtClean="0"/>
          </a:p>
          <a:p>
            <a:pPr marL="0" indent="0">
              <a:buFont typeface="Arial" panose="020B0604020202020204" pitchFamily="34" charset="0"/>
              <a:buNone/>
            </a:pPr>
            <a:r>
              <a:rPr lang="ja-JP" altLang="en-US" sz="3200" dirty="0" smtClean="0"/>
              <a:t>すべての少女と若い女性一人ひとりが尊ばれ、</a:t>
            </a:r>
            <a:endParaRPr lang="en-US" altLang="ja-JP" sz="3200" dirty="0" smtClean="0"/>
          </a:p>
          <a:p>
            <a:pPr marL="0" indent="0">
              <a:buFont typeface="Arial" panose="020B0604020202020204" pitchFamily="34" charset="0"/>
              <a:buNone/>
            </a:pPr>
            <a:r>
              <a:rPr lang="ja-JP" altLang="en-US" sz="3200" dirty="0" smtClean="0"/>
              <a:t>世界を変えるための行動を起こす</a:t>
            </a:r>
            <a:endParaRPr lang="en-US" altLang="ja-JP" sz="3200" dirty="0" smtClean="0"/>
          </a:p>
          <a:p>
            <a:pPr marL="0" indent="0">
              <a:buFont typeface="Arial" panose="020B0604020202020204" pitchFamily="34" charset="0"/>
              <a:buNone/>
            </a:pPr>
            <a:endParaRPr lang="en-US" altLang="ja-JP" dirty="0" smtClean="0"/>
          </a:p>
          <a:p>
            <a:pPr marL="0" indent="0">
              <a:buFont typeface="Arial" panose="020B0604020202020204" pitchFamily="34" charset="0"/>
              <a:buNone/>
            </a:pPr>
            <a:r>
              <a:rPr lang="ja-JP" altLang="en-US" sz="3600" dirty="0" smtClean="0"/>
              <a:t>日本連盟：</a:t>
            </a:r>
            <a:endParaRPr lang="en-US" altLang="ja-JP" sz="3600" dirty="0" smtClean="0"/>
          </a:p>
          <a:p>
            <a:pPr marL="0" indent="0">
              <a:buFont typeface="Arial" panose="020B0604020202020204" pitchFamily="34" charset="0"/>
              <a:buNone/>
            </a:pPr>
            <a:r>
              <a:rPr lang="ja-JP" altLang="en-US" sz="3200" dirty="0" smtClean="0"/>
              <a:t>すべての少女と女性が声をあげ、</a:t>
            </a:r>
            <a:endParaRPr lang="en-US" altLang="ja-JP" sz="3200" dirty="0" smtClean="0"/>
          </a:p>
          <a:p>
            <a:pPr marL="0" indent="0">
              <a:buFont typeface="Arial" panose="020B0604020202020204" pitchFamily="34" charset="0"/>
              <a:buNone/>
            </a:pPr>
            <a:r>
              <a:rPr lang="ja-JP" altLang="en-US" sz="3200" dirty="0" smtClean="0"/>
              <a:t>より良い社会にするために行動を起こす</a:t>
            </a:r>
          </a:p>
        </p:txBody>
      </p:sp>
      <p:sp>
        <p:nvSpPr>
          <p:cNvPr id="18435" name="テキスト ボックス 1"/>
          <p:cNvSpPr txBox="1">
            <a:spLocks noChangeArrowheads="1"/>
          </p:cNvSpPr>
          <p:nvPr/>
        </p:nvSpPr>
        <p:spPr bwMode="auto">
          <a:xfrm>
            <a:off x="2160588" y="561975"/>
            <a:ext cx="57261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en-US" altLang="ja-JP" sz="4000" dirty="0" smtClean="0"/>
              <a:t>2020</a:t>
            </a:r>
            <a:r>
              <a:rPr lang="ja-JP" altLang="en-US" sz="4000" dirty="0" smtClean="0"/>
              <a:t>年のビジョン</a:t>
            </a:r>
            <a:endParaRPr lang="ja-JP" alt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p:txBody>
          <a:bodyPr/>
          <a:lstStyle/>
          <a:p>
            <a:pPr algn="ctr"/>
            <a:r>
              <a:rPr lang="ja-JP" altLang="en-US" sz="3600" dirty="0" smtClean="0"/>
              <a:t>キャンペーン（行動）の事例</a:t>
            </a:r>
          </a:p>
        </p:txBody>
      </p:sp>
      <p:sp>
        <p:nvSpPr>
          <p:cNvPr id="87043" name="コンテンツ プレースホルダー 2"/>
          <p:cNvSpPr>
            <a:spLocks noGrp="1"/>
          </p:cNvSpPr>
          <p:nvPr>
            <p:ph sz="half" idx="1"/>
          </p:nvPr>
        </p:nvSpPr>
        <p:spPr>
          <a:xfrm>
            <a:off x="365125" y="1798731"/>
            <a:ext cx="3308350" cy="4655857"/>
          </a:xfrm>
          <a:noFill/>
          <a:ln w="19050">
            <a:solidFill>
              <a:schemeClr val="accent1">
                <a:lumMod val="75000"/>
              </a:schemeClr>
            </a:solidFill>
            <a:prstDash val="dash"/>
          </a:ln>
        </p:spPr>
        <p:txBody>
          <a:bodyPr/>
          <a:lstStyle/>
          <a:p>
            <a:endParaRPr lang="en-US" altLang="ja-JP" sz="1050" dirty="0" smtClean="0"/>
          </a:p>
          <a:p>
            <a:r>
              <a:rPr lang="ja-JP" altLang="en-US" sz="2400" dirty="0" smtClean="0"/>
              <a:t>ゲーム大会</a:t>
            </a:r>
            <a:r>
              <a:rPr lang="ja-JP" altLang="en-US" sz="1800" dirty="0" smtClean="0"/>
              <a:t>（男女一緒に）</a:t>
            </a:r>
            <a:endParaRPr lang="en-US" altLang="ja-JP" sz="2400" dirty="0" smtClean="0"/>
          </a:p>
          <a:p>
            <a:r>
              <a:rPr lang="ja-JP" altLang="en-US" sz="2400" dirty="0" smtClean="0"/>
              <a:t>劇を創作する</a:t>
            </a:r>
            <a:endParaRPr lang="en-US" altLang="ja-JP" sz="2400" dirty="0" smtClean="0"/>
          </a:p>
          <a:p>
            <a:r>
              <a:rPr lang="ja-JP" altLang="en-US" sz="2400" dirty="0" smtClean="0"/>
              <a:t>資金集めのイベント</a:t>
            </a:r>
            <a:endParaRPr lang="en-US" altLang="ja-JP" sz="2400" dirty="0" smtClean="0"/>
          </a:p>
          <a:p>
            <a:r>
              <a:rPr lang="ja-JP" altLang="en-US" sz="2400" dirty="0" smtClean="0"/>
              <a:t>演劇グループを招く</a:t>
            </a:r>
            <a:endParaRPr lang="en-US" altLang="ja-JP" sz="2400" dirty="0" smtClean="0"/>
          </a:p>
          <a:p>
            <a:r>
              <a:rPr lang="ja-JP" altLang="en-US" sz="2400" dirty="0" smtClean="0"/>
              <a:t>手紙を書く</a:t>
            </a:r>
            <a:endParaRPr lang="en-US" altLang="ja-JP" sz="2400" dirty="0" smtClean="0"/>
          </a:p>
          <a:p>
            <a:r>
              <a:rPr lang="ja-JP" altLang="en-US" sz="2400" dirty="0" smtClean="0"/>
              <a:t>ポスター制作</a:t>
            </a:r>
            <a:endParaRPr lang="en-US" altLang="ja-JP" sz="2400" dirty="0" smtClean="0"/>
          </a:p>
          <a:p>
            <a:r>
              <a:rPr lang="ja-JP" altLang="en-US" sz="2400" dirty="0" smtClean="0"/>
              <a:t>本を作る・書く</a:t>
            </a:r>
            <a:endParaRPr lang="en-US" altLang="ja-JP" sz="2400" dirty="0" smtClean="0"/>
          </a:p>
          <a:p>
            <a:r>
              <a:rPr lang="ja-JP" altLang="en-US" sz="2400" dirty="0" smtClean="0"/>
              <a:t>カードを送る</a:t>
            </a:r>
            <a:endParaRPr lang="en-US" altLang="ja-JP" sz="2400" dirty="0" smtClean="0"/>
          </a:p>
          <a:p>
            <a:r>
              <a:rPr lang="ja-JP" altLang="en-US" sz="2400" dirty="0" smtClean="0"/>
              <a:t>映画を作る</a:t>
            </a:r>
            <a:endParaRPr lang="en-US" altLang="ja-JP" sz="2400" dirty="0" smtClean="0"/>
          </a:p>
          <a:p>
            <a:endParaRPr lang="ja-JP" altLang="en-US" sz="2400" dirty="0" smtClean="0"/>
          </a:p>
        </p:txBody>
      </p:sp>
      <p:sp>
        <p:nvSpPr>
          <p:cNvPr id="87044" name="コンテンツ プレースホルダー 3"/>
          <p:cNvSpPr>
            <a:spLocks noGrp="1"/>
          </p:cNvSpPr>
          <p:nvPr>
            <p:ph sz="half" idx="2"/>
          </p:nvPr>
        </p:nvSpPr>
        <p:spPr>
          <a:xfrm>
            <a:off x="3857625" y="1825625"/>
            <a:ext cx="5818188" cy="4351338"/>
          </a:xfrm>
        </p:spPr>
        <p:txBody>
          <a:bodyPr/>
          <a:lstStyle/>
          <a:p>
            <a:r>
              <a:rPr lang="ja-JP" altLang="en-US" sz="2400" smtClean="0"/>
              <a:t>地域の女性団体や活動している人と連携</a:t>
            </a:r>
            <a:endParaRPr lang="en-US" altLang="ja-JP" sz="2400" smtClean="0"/>
          </a:p>
          <a:p>
            <a:r>
              <a:rPr lang="ja-JP" altLang="en-US" sz="2400" smtClean="0"/>
              <a:t>パネルディスカッション</a:t>
            </a:r>
            <a:endParaRPr lang="en-US" altLang="ja-JP" sz="2400" smtClean="0"/>
          </a:p>
          <a:p>
            <a:r>
              <a:rPr lang="ja-JP" altLang="en-US" sz="2400" smtClean="0"/>
              <a:t>映画を作る</a:t>
            </a:r>
            <a:endParaRPr lang="en-US" altLang="ja-JP" sz="2400" smtClean="0"/>
          </a:p>
          <a:p>
            <a:r>
              <a:rPr lang="ja-JP" altLang="en-US" sz="2400" smtClean="0"/>
              <a:t>学校での集会</a:t>
            </a:r>
            <a:endParaRPr lang="en-US" altLang="ja-JP" sz="2400" smtClean="0"/>
          </a:p>
          <a:p>
            <a:r>
              <a:rPr lang="ja-JP" altLang="en-US" sz="2400" smtClean="0"/>
              <a:t>ストリートパフォーマンス</a:t>
            </a:r>
            <a:endParaRPr lang="en-US" altLang="ja-JP" sz="2400" smtClean="0"/>
          </a:p>
          <a:p>
            <a:r>
              <a:rPr lang="ja-JP" altLang="en-US" sz="2400" smtClean="0"/>
              <a:t>演劇</a:t>
            </a:r>
            <a:endParaRPr lang="en-US" altLang="ja-JP" sz="2400" smtClean="0"/>
          </a:p>
          <a:p>
            <a:r>
              <a:rPr lang="ja-JP" altLang="en-US" sz="2400" smtClean="0"/>
              <a:t>パレード</a:t>
            </a:r>
            <a:r>
              <a:rPr lang="ja-JP" altLang="en-US" sz="1800" smtClean="0"/>
              <a:t>（他団体との連携、報道機関への情報提供）</a:t>
            </a:r>
            <a:endParaRPr lang="en-US" altLang="ja-JP" sz="1800" smtClean="0"/>
          </a:p>
          <a:p>
            <a:r>
              <a:rPr lang="ja-JP" altLang="en-US" sz="2400" smtClean="0"/>
              <a:t>フラッシュモブ</a:t>
            </a:r>
            <a:endParaRPr lang="en-US" altLang="ja-JP" sz="2400" smtClean="0"/>
          </a:p>
          <a:p>
            <a:r>
              <a:rPr lang="ja-JP" altLang="en-US" sz="2400" smtClean="0"/>
              <a:t>地方・国の行動計画への意見書、政治家との意見交換</a:t>
            </a:r>
          </a:p>
          <a:p>
            <a:r>
              <a:rPr lang="ja-JP" altLang="en-US" sz="2400" smtClean="0"/>
              <a:t>政府や地方議会に手紙を書く</a:t>
            </a:r>
            <a:endParaRPr lang="en-US" altLang="ja-JP" sz="2400" smtClean="0"/>
          </a:p>
          <a:p>
            <a:endParaRPr lang="ja-JP" altLang="en-US" sz="2400" smtClean="0"/>
          </a:p>
        </p:txBody>
      </p:sp>
      <p:sp>
        <p:nvSpPr>
          <p:cNvPr id="5" name="テキスト ボックス 4"/>
          <p:cNvSpPr txBox="1"/>
          <p:nvPr/>
        </p:nvSpPr>
        <p:spPr>
          <a:xfrm>
            <a:off x="1290918" y="1363960"/>
            <a:ext cx="1107996" cy="461665"/>
          </a:xfrm>
          <a:prstGeom prst="rect">
            <a:avLst/>
          </a:prstGeom>
          <a:noFill/>
        </p:spPr>
        <p:txBody>
          <a:bodyPr wrap="none" rtlCol="0">
            <a:spAutoFit/>
          </a:bodyPr>
          <a:lstStyle/>
          <a:p>
            <a:r>
              <a:rPr kumimoji="1" lang="ja-JP" altLang="en-US" u="sng" dirty="0" smtClean="0"/>
              <a:t>小学生</a:t>
            </a:r>
            <a:endParaRPr kumimoji="1" lang="ja-JP" altLang="en-US" u="sng" dirty="0"/>
          </a:p>
        </p:txBody>
      </p:sp>
      <p:sp>
        <p:nvSpPr>
          <p:cNvPr id="6" name="テキスト ボックス 5"/>
          <p:cNvSpPr txBox="1"/>
          <p:nvPr/>
        </p:nvSpPr>
        <p:spPr>
          <a:xfrm>
            <a:off x="5709562" y="1328102"/>
            <a:ext cx="2440092" cy="461665"/>
          </a:xfrm>
          <a:prstGeom prst="rect">
            <a:avLst/>
          </a:prstGeom>
          <a:noFill/>
        </p:spPr>
        <p:txBody>
          <a:bodyPr wrap="none" rtlCol="0">
            <a:spAutoFit/>
          </a:bodyPr>
          <a:lstStyle/>
          <a:p>
            <a:r>
              <a:rPr kumimoji="1" lang="ja-JP" altLang="en-US" u="sng" dirty="0" smtClean="0"/>
              <a:t>中高生～</a:t>
            </a:r>
            <a:r>
              <a:rPr kumimoji="1" lang="en-US" altLang="ja-JP" u="sng" dirty="0" smtClean="0"/>
              <a:t>18-25</a:t>
            </a:r>
            <a:r>
              <a:rPr kumimoji="1" lang="ja-JP" altLang="en-US" u="sng" dirty="0" smtClean="0"/>
              <a:t>歳</a:t>
            </a:r>
            <a:endParaRPr kumimoji="1" lang="ja-JP" altLang="en-US" u="sng"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4" descr="画面の領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2237" y="1690688"/>
            <a:ext cx="4984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コンテンツ プレースホルダー 5"/>
          <p:cNvSpPr>
            <a:spLocks noGrp="1"/>
          </p:cNvSpPr>
          <p:nvPr>
            <p:ph idx="1"/>
          </p:nvPr>
        </p:nvSpPr>
        <p:spPr>
          <a:xfrm>
            <a:off x="268939" y="1825625"/>
            <a:ext cx="5029201" cy="4351338"/>
          </a:xfrm>
        </p:spPr>
        <p:txBody>
          <a:bodyPr/>
          <a:lstStyle/>
          <a:p>
            <a:pPr marL="0" indent="0">
              <a:lnSpc>
                <a:spcPct val="100000"/>
              </a:lnSpc>
              <a:buNone/>
            </a:pPr>
            <a:r>
              <a:rPr lang="ja-JP" altLang="en-US" sz="4000" dirty="0" smtClean="0"/>
              <a:t>キャンペーンとは、　　</a:t>
            </a:r>
            <a:r>
              <a:rPr lang="ja-JP" altLang="en-US" sz="4000" b="1" dirty="0" smtClean="0">
                <a:solidFill>
                  <a:srgbClr val="EB5FBC"/>
                </a:solidFill>
              </a:rPr>
              <a:t>伝えたい情報について、知らない人に理解してもらえるように行動すること</a:t>
            </a:r>
          </a:p>
        </p:txBody>
      </p:sp>
      <p:sp>
        <p:nvSpPr>
          <p:cNvPr id="50180" name="タイトル 6"/>
          <p:cNvSpPr>
            <a:spLocks noGrp="1"/>
          </p:cNvSpPr>
          <p:nvPr>
            <p:ph type="title"/>
          </p:nvPr>
        </p:nvSpPr>
        <p:spPr/>
        <p:txBody>
          <a:bodyPr/>
          <a:lstStyle/>
          <a:p>
            <a:pPr algn="ctr"/>
            <a:r>
              <a:rPr lang="en-US" altLang="ja-JP" smtClean="0"/>
              <a:t>STV</a:t>
            </a:r>
            <a:r>
              <a:rPr lang="ja-JP" altLang="en-US" smtClean="0"/>
              <a:t>は</a:t>
            </a:r>
            <a:r>
              <a:rPr lang="en-US" altLang="ja-JP" smtClean="0"/>
              <a:t>【</a:t>
            </a:r>
            <a:r>
              <a:rPr lang="ja-JP" altLang="en-US" smtClean="0"/>
              <a:t>キャンペーン</a:t>
            </a:r>
            <a:r>
              <a:rPr lang="en-US" altLang="ja-JP" smtClean="0"/>
              <a:t>】</a:t>
            </a:r>
            <a:endParaRPr lang="ja-JP"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t>STV</a:t>
            </a:r>
            <a:r>
              <a:rPr kumimoji="1" lang="ja-JP" altLang="en-US" dirty="0" smtClean="0"/>
              <a:t>の</a:t>
            </a:r>
            <a:r>
              <a:rPr kumimoji="1" lang="en-US" altLang="ja-JP" dirty="0" smtClean="0"/>
              <a:t>5</a:t>
            </a:r>
            <a:r>
              <a:rPr kumimoji="1" lang="ja-JP" altLang="en-US" dirty="0" err="1" smtClean="0"/>
              <a:t>つの</a:t>
            </a:r>
            <a:r>
              <a:rPr kumimoji="1" lang="ja-JP" altLang="en-US" dirty="0" smtClean="0"/>
              <a:t>要素</a:t>
            </a:r>
            <a:endParaRPr kumimoji="1" lang="ja-JP" altLang="en-US" dirty="0"/>
          </a:p>
        </p:txBody>
      </p:sp>
      <p:sp>
        <p:nvSpPr>
          <p:cNvPr id="3" name="コンテンツ プレースホルダー 2"/>
          <p:cNvSpPr>
            <a:spLocks noGrp="1"/>
          </p:cNvSpPr>
          <p:nvPr>
            <p:ph idx="1"/>
          </p:nvPr>
        </p:nvSpPr>
        <p:spPr>
          <a:xfrm>
            <a:off x="681038" y="1825625"/>
            <a:ext cx="9108421" cy="4351338"/>
          </a:xfrm>
        </p:spPr>
        <p:txBody>
          <a:bodyPr/>
          <a:lstStyle/>
          <a:p>
            <a:pPr>
              <a:lnSpc>
                <a:spcPct val="150000"/>
              </a:lnSpc>
            </a:pPr>
            <a:r>
              <a:rPr kumimoji="1" lang="ja-JP" altLang="en-US" sz="3600" dirty="0" smtClean="0"/>
              <a:t>意識改革のためのグローバルキャンペーン</a:t>
            </a:r>
            <a:endParaRPr kumimoji="1" lang="en-US" altLang="ja-JP" sz="3600" dirty="0" smtClean="0"/>
          </a:p>
          <a:p>
            <a:pPr>
              <a:lnSpc>
                <a:spcPct val="150000"/>
              </a:lnSpc>
            </a:pPr>
            <a:r>
              <a:rPr lang="ja-JP" altLang="en-US" sz="3600" dirty="0" smtClean="0"/>
              <a:t>教育プログラム</a:t>
            </a:r>
            <a:endParaRPr lang="en-US" altLang="ja-JP" sz="3600" dirty="0" smtClean="0"/>
          </a:p>
          <a:p>
            <a:pPr>
              <a:lnSpc>
                <a:spcPct val="150000"/>
              </a:lnSpc>
            </a:pPr>
            <a:r>
              <a:rPr lang="ja-JP" altLang="en-US" sz="3600" dirty="0" smtClean="0"/>
              <a:t>調査</a:t>
            </a:r>
            <a:r>
              <a:rPr lang="ja-JP" altLang="en-US" sz="3600" dirty="0"/>
              <a:t>研究</a:t>
            </a:r>
            <a:r>
              <a:rPr lang="ja-JP" altLang="en-US" sz="3600" dirty="0" smtClean="0"/>
              <a:t>と政策</a:t>
            </a:r>
            <a:endParaRPr lang="en-US" altLang="ja-JP" sz="3600" dirty="0" smtClean="0"/>
          </a:p>
          <a:p>
            <a:pPr>
              <a:lnSpc>
                <a:spcPct val="150000"/>
              </a:lnSpc>
            </a:pPr>
            <a:r>
              <a:rPr lang="ja-JP" altLang="en-US" sz="3600" dirty="0" smtClean="0"/>
              <a:t>ロビー活動</a:t>
            </a:r>
            <a:endParaRPr lang="en-US" altLang="ja-JP" sz="3600" dirty="0" smtClean="0"/>
          </a:p>
          <a:p>
            <a:pPr>
              <a:lnSpc>
                <a:spcPct val="150000"/>
              </a:lnSpc>
            </a:pPr>
            <a:r>
              <a:rPr lang="ja-JP" altLang="en-US" sz="3600" dirty="0" smtClean="0"/>
              <a:t>国内・地域のキャンペーン</a:t>
            </a:r>
            <a:endParaRPr lang="en-US" altLang="ja-JP" sz="3600" dirty="0" smtClean="0"/>
          </a:p>
          <a:p>
            <a:pPr>
              <a:lnSpc>
                <a:spcPct val="150000"/>
              </a:lnSpc>
            </a:pPr>
            <a:endParaRPr kumimoji="1" lang="ja-JP" altLang="en-US" sz="3600" dirty="0"/>
          </a:p>
        </p:txBody>
      </p:sp>
    </p:spTree>
    <p:extLst>
      <p:ext uri="{BB962C8B-B14F-4D97-AF65-F5344CB8AC3E}">
        <p14:creationId xmlns:p14="http://schemas.microsoft.com/office/powerpoint/2010/main" val="2644647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p:txBody>
          <a:bodyPr/>
          <a:lstStyle/>
          <a:p>
            <a:pPr algn="ctr"/>
            <a:r>
              <a:rPr lang="en-US" altLang="ja-JP" sz="3600" dirty="0" smtClean="0"/>
              <a:t>STV</a:t>
            </a:r>
            <a:r>
              <a:rPr lang="ja-JP" altLang="en-US" sz="3600" dirty="0" smtClean="0"/>
              <a:t>を数年実施してみて・・・</a:t>
            </a:r>
          </a:p>
        </p:txBody>
      </p:sp>
      <p:sp>
        <p:nvSpPr>
          <p:cNvPr id="58371" name="コンテンツ プレースホルダー 2"/>
          <p:cNvSpPr>
            <a:spLocks noGrp="1"/>
          </p:cNvSpPr>
          <p:nvPr>
            <p:ph idx="1"/>
          </p:nvPr>
        </p:nvSpPr>
        <p:spPr>
          <a:xfrm>
            <a:off x="681038" y="1825625"/>
            <a:ext cx="8987397" cy="4351338"/>
          </a:xfrm>
        </p:spPr>
        <p:txBody>
          <a:bodyPr/>
          <a:lstStyle/>
          <a:p>
            <a:pPr>
              <a:lnSpc>
                <a:spcPct val="200000"/>
              </a:lnSpc>
            </a:pPr>
            <a:r>
              <a:rPr lang="ja-JP" altLang="en-US" dirty="0" smtClean="0"/>
              <a:t>「じぶんごと」度（自己関連性）が高い</a:t>
            </a:r>
            <a:r>
              <a:rPr lang="ja-JP" altLang="en-US" dirty="0"/>
              <a:t>＝</a:t>
            </a:r>
            <a:r>
              <a:rPr lang="ja-JP" altLang="en-US" dirty="0" smtClean="0"/>
              <a:t>身近な社会</a:t>
            </a:r>
            <a:r>
              <a:rPr lang="ja-JP" altLang="en-US" dirty="0"/>
              <a:t>問題</a:t>
            </a:r>
            <a:endParaRPr lang="en-US" altLang="ja-JP" dirty="0" smtClean="0"/>
          </a:p>
          <a:p>
            <a:pPr>
              <a:lnSpc>
                <a:spcPct val="200000"/>
              </a:lnSpc>
            </a:pPr>
            <a:r>
              <a:rPr lang="ja-JP" altLang="en-US" dirty="0" smtClean="0"/>
              <a:t>外部からのアプローチ</a:t>
            </a:r>
            <a:endParaRPr lang="en-US" altLang="ja-JP" dirty="0" smtClean="0"/>
          </a:p>
          <a:p>
            <a:pPr>
              <a:lnSpc>
                <a:spcPct val="200000"/>
              </a:lnSpc>
            </a:pPr>
            <a:r>
              <a:rPr lang="ja-JP" altLang="en-US" dirty="0" smtClean="0"/>
              <a:t>都道府県連盟での広がり</a:t>
            </a:r>
            <a:endParaRPr lang="en-US" altLang="ja-JP" dirty="0" smtClean="0"/>
          </a:p>
          <a:p>
            <a:pPr>
              <a:lnSpc>
                <a:spcPct val="200000"/>
              </a:lnSpc>
            </a:pPr>
            <a:endParaRPr lang="ja-JP"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3"/>
          <p:cNvSpPr>
            <a:spLocks noGrp="1"/>
          </p:cNvSpPr>
          <p:nvPr>
            <p:ph type="title"/>
          </p:nvPr>
        </p:nvSpPr>
        <p:spPr>
          <a:xfrm>
            <a:off x="1957388" y="249238"/>
            <a:ext cx="6067425" cy="922337"/>
          </a:xfrm>
        </p:spPr>
        <p:txBody>
          <a:bodyPr/>
          <a:lstStyle/>
          <a:p>
            <a:r>
              <a:rPr lang="ja-JP" altLang="en-US" sz="4000" smtClean="0"/>
              <a:t>　　モニタリング　と　評価</a:t>
            </a:r>
          </a:p>
        </p:txBody>
      </p:sp>
      <p:sp>
        <p:nvSpPr>
          <p:cNvPr id="14339" name="コンテンツ プレースホルダー 4"/>
          <p:cNvSpPr>
            <a:spLocks noGrp="1"/>
          </p:cNvSpPr>
          <p:nvPr>
            <p:ph idx="1"/>
          </p:nvPr>
        </p:nvSpPr>
        <p:spPr>
          <a:xfrm>
            <a:off x="542925" y="1195292"/>
            <a:ext cx="9363075" cy="5076825"/>
          </a:xfrm>
        </p:spPr>
        <p:txBody>
          <a:bodyPr/>
          <a:lstStyle/>
          <a:p>
            <a:pPr marL="0" indent="0">
              <a:lnSpc>
                <a:spcPct val="150000"/>
              </a:lnSpc>
              <a:buFont typeface="Arial" panose="020B0604020202020204" pitchFamily="34" charset="0"/>
              <a:buNone/>
              <a:defRPr/>
            </a:pPr>
            <a:endParaRPr lang="ja-JP" altLang="en-US" sz="1050" dirty="0" smtClean="0"/>
          </a:p>
          <a:p>
            <a:pPr>
              <a:lnSpc>
                <a:spcPct val="150000"/>
              </a:lnSpc>
              <a:defRPr/>
            </a:pPr>
            <a:r>
              <a:rPr lang="ja-JP" altLang="en-US" dirty="0">
                <a:solidFill>
                  <a:prstClr val="black"/>
                </a:solidFill>
              </a:rPr>
              <a:t>評価 </a:t>
            </a:r>
            <a:r>
              <a:rPr lang="en-US" altLang="ja-JP" dirty="0">
                <a:solidFill>
                  <a:prstClr val="black"/>
                </a:solidFill>
              </a:rPr>
              <a:t>(Evaluation)</a:t>
            </a:r>
            <a:r>
              <a:rPr lang="ja-JP" altLang="en-US" dirty="0">
                <a:solidFill>
                  <a:prstClr val="black"/>
                </a:solidFill>
              </a:rPr>
              <a:t>　→</a:t>
            </a:r>
            <a:r>
              <a:rPr lang="en-US" altLang="ja-JP" dirty="0" smtClean="0">
                <a:solidFill>
                  <a:prstClr val="black"/>
                </a:solidFill>
              </a:rPr>
              <a:t>Value</a:t>
            </a:r>
            <a:r>
              <a:rPr lang="ja-JP" altLang="en-US" dirty="0" smtClean="0">
                <a:solidFill>
                  <a:prstClr val="black"/>
                </a:solidFill>
              </a:rPr>
              <a:t>　</a:t>
            </a:r>
            <a:r>
              <a:rPr lang="ja-JP" altLang="en-US" dirty="0">
                <a:solidFill>
                  <a:prstClr val="black"/>
                </a:solidFill>
              </a:rPr>
              <a:t>　</a:t>
            </a:r>
            <a:r>
              <a:rPr lang="ja-JP" altLang="en-US" dirty="0" smtClean="0">
                <a:solidFill>
                  <a:srgbClr val="FF0000"/>
                </a:solidFill>
              </a:rPr>
              <a:t>⇒価値をはかる</a:t>
            </a:r>
            <a:endParaRPr lang="en-US" altLang="ja-JP" dirty="0">
              <a:solidFill>
                <a:srgbClr val="FF0000"/>
              </a:solidFill>
            </a:endParaRPr>
          </a:p>
          <a:p>
            <a:pPr marL="0" indent="0">
              <a:lnSpc>
                <a:spcPct val="150000"/>
              </a:lnSpc>
              <a:spcBef>
                <a:spcPts val="600"/>
              </a:spcBef>
              <a:buFont typeface="Arial" panose="020B0604020202020204" pitchFamily="34" charset="0"/>
              <a:buNone/>
              <a:defRPr/>
            </a:pPr>
            <a:r>
              <a:rPr lang="ja-JP" altLang="en-US" sz="1600" dirty="0" smtClean="0">
                <a:solidFill>
                  <a:prstClr val="black"/>
                </a:solidFill>
              </a:rPr>
              <a:t>一般的な意味</a:t>
            </a:r>
            <a:r>
              <a:rPr lang="en-US" altLang="ja-JP" sz="1600" dirty="0" smtClean="0">
                <a:solidFill>
                  <a:prstClr val="black"/>
                </a:solidFill>
              </a:rPr>
              <a:t>:</a:t>
            </a:r>
            <a:r>
              <a:rPr lang="ja-JP" altLang="en-US" sz="1600" dirty="0">
                <a:solidFill>
                  <a:prstClr val="black"/>
                </a:solidFill>
              </a:rPr>
              <a:t>　</a:t>
            </a:r>
            <a:r>
              <a:rPr lang="en-US" altLang="ja-JP" sz="1600" dirty="0" smtClean="0">
                <a:solidFill>
                  <a:prstClr val="black"/>
                </a:solidFill>
              </a:rPr>
              <a:t>〔</a:t>
            </a:r>
            <a:r>
              <a:rPr lang="ja-JP" altLang="en-US" sz="1600" dirty="0">
                <a:solidFill>
                  <a:prstClr val="black"/>
                </a:solidFill>
              </a:rPr>
              <a:t>物の価値を</a:t>
            </a:r>
            <a:r>
              <a:rPr lang="en-US" altLang="ja-JP" sz="1600" dirty="0">
                <a:solidFill>
                  <a:prstClr val="black"/>
                </a:solidFill>
              </a:rPr>
              <a:t>〕</a:t>
            </a:r>
            <a:r>
              <a:rPr lang="ja-JP" altLang="en-US" sz="1600" dirty="0">
                <a:solidFill>
                  <a:prstClr val="black"/>
                </a:solidFill>
              </a:rPr>
              <a:t>評価する、査定する、見積もる</a:t>
            </a:r>
          </a:p>
          <a:p>
            <a:pPr marL="0" indent="0">
              <a:lnSpc>
                <a:spcPct val="150000"/>
              </a:lnSpc>
              <a:spcBef>
                <a:spcPts val="600"/>
              </a:spcBef>
              <a:buFont typeface="Arial" panose="020B0604020202020204" pitchFamily="34" charset="0"/>
              <a:buNone/>
              <a:defRPr/>
            </a:pPr>
            <a:r>
              <a:rPr lang="en-US" altLang="ja-JP" sz="1600" dirty="0">
                <a:solidFill>
                  <a:prstClr val="black"/>
                </a:solidFill>
              </a:rPr>
              <a:t>〔</a:t>
            </a:r>
            <a:r>
              <a:rPr lang="ja-JP" altLang="en-US" sz="1600" dirty="0">
                <a:solidFill>
                  <a:prstClr val="black"/>
                </a:solidFill>
              </a:rPr>
              <a:t>～の能力や有用性などを</a:t>
            </a:r>
            <a:r>
              <a:rPr lang="en-US" altLang="ja-JP" sz="1600" dirty="0">
                <a:solidFill>
                  <a:prstClr val="black"/>
                </a:solidFill>
              </a:rPr>
              <a:t>〕</a:t>
            </a:r>
            <a:r>
              <a:rPr lang="ja-JP" altLang="en-US" sz="1600" dirty="0">
                <a:solidFill>
                  <a:prstClr val="black"/>
                </a:solidFill>
              </a:rPr>
              <a:t>評価する、</a:t>
            </a:r>
            <a:r>
              <a:rPr lang="ja-JP" altLang="en-US" sz="1600" dirty="0" smtClean="0">
                <a:solidFill>
                  <a:prstClr val="black"/>
                </a:solidFill>
              </a:rPr>
              <a:t>見極める</a:t>
            </a:r>
          </a:p>
          <a:p>
            <a:pPr marL="0" indent="0">
              <a:lnSpc>
                <a:spcPct val="150000"/>
              </a:lnSpc>
              <a:spcBef>
                <a:spcPts val="600"/>
              </a:spcBef>
              <a:buFont typeface="Arial" panose="020B0604020202020204" pitchFamily="34" charset="0"/>
              <a:buNone/>
              <a:defRPr/>
            </a:pPr>
            <a:endParaRPr lang="ja-JP" altLang="en-US" sz="1100" dirty="0" smtClean="0"/>
          </a:p>
          <a:p>
            <a:pPr>
              <a:lnSpc>
                <a:spcPct val="150000"/>
              </a:lnSpc>
              <a:defRPr/>
            </a:pPr>
            <a:r>
              <a:rPr lang="ja-JP" altLang="en-US" dirty="0" smtClean="0"/>
              <a:t>モニタリング </a:t>
            </a:r>
            <a:r>
              <a:rPr lang="en-US" altLang="ja-JP" dirty="0" smtClean="0"/>
              <a:t>(Monitor -</a:t>
            </a:r>
            <a:r>
              <a:rPr lang="en-US" altLang="ja-JP" dirty="0" err="1" smtClean="0"/>
              <a:t>ing</a:t>
            </a:r>
            <a:r>
              <a:rPr lang="en-US" altLang="ja-JP" dirty="0" smtClean="0"/>
              <a:t>)</a:t>
            </a:r>
            <a:r>
              <a:rPr lang="ja-JP" altLang="en-US" dirty="0"/>
              <a:t>　</a:t>
            </a:r>
            <a:r>
              <a:rPr lang="ja-JP" altLang="en-US" dirty="0" smtClean="0">
                <a:solidFill>
                  <a:srgbClr val="FF0000"/>
                </a:solidFill>
              </a:rPr>
              <a:t>⇒進捗状況を随時チェックする</a:t>
            </a:r>
          </a:p>
          <a:p>
            <a:pPr marL="0" indent="0">
              <a:lnSpc>
                <a:spcPct val="150000"/>
              </a:lnSpc>
              <a:spcBef>
                <a:spcPts val="600"/>
              </a:spcBef>
              <a:buFont typeface="Arial" panose="020B0604020202020204" pitchFamily="34" charset="0"/>
              <a:buNone/>
              <a:defRPr/>
            </a:pPr>
            <a:r>
              <a:rPr lang="ja-JP" altLang="en-US" sz="1600" dirty="0">
                <a:solidFill>
                  <a:prstClr val="black"/>
                </a:solidFill>
              </a:rPr>
              <a:t>一般的な意味</a:t>
            </a:r>
            <a:r>
              <a:rPr lang="en-US" altLang="ja-JP" sz="1600" dirty="0" smtClean="0">
                <a:solidFill>
                  <a:prstClr val="black"/>
                </a:solidFill>
              </a:rPr>
              <a:t>:</a:t>
            </a:r>
            <a:r>
              <a:rPr lang="en-US" altLang="ja-JP" sz="1600" dirty="0" smtClean="0"/>
              <a:t>〔</a:t>
            </a:r>
            <a:r>
              <a:rPr lang="ja-JP" altLang="en-US" sz="1600" dirty="0"/>
              <a:t>情報収集のために発達や進捗を</a:t>
            </a:r>
            <a:r>
              <a:rPr lang="en-US" altLang="ja-JP" sz="1600" dirty="0"/>
              <a:t>〕</a:t>
            </a:r>
            <a:r>
              <a:rPr lang="ja-JP" altLang="en-US" sz="1600" dirty="0"/>
              <a:t>監視する、観察する</a:t>
            </a:r>
          </a:p>
          <a:p>
            <a:pPr marL="0" indent="0">
              <a:lnSpc>
                <a:spcPct val="150000"/>
              </a:lnSpc>
              <a:spcBef>
                <a:spcPts val="600"/>
              </a:spcBef>
              <a:buFont typeface="Arial" panose="020B0604020202020204" pitchFamily="34" charset="0"/>
              <a:buNone/>
              <a:defRPr/>
            </a:pPr>
            <a:r>
              <a:rPr lang="en-US" altLang="ja-JP" sz="1600" dirty="0" smtClean="0"/>
              <a:t>〔</a:t>
            </a:r>
            <a:r>
              <a:rPr lang="ja-JP" altLang="en-US" sz="1600" dirty="0"/>
              <a:t>放送や通信などを</a:t>
            </a:r>
            <a:r>
              <a:rPr lang="en-US" altLang="ja-JP" sz="1600" dirty="0"/>
              <a:t>〕</a:t>
            </a:r>
            <a:r>
              <a:rPr lang="ja-JP" altLang="en-US" sz="1600" dirty="0"/>
              <a:t>傍受</a:t>
            </a:r>
            <a:r>
              <a:rPr lang="ja-JP" altLang="en-US" sz="1600" dirty="0" smtClean="0"/>
              <a:t>する　　</a:t>
            </a:r>
            <a:r>
              <a:rPr lang="en-US" altLang="ja-JP" sz="1600" dirty="0" smtClean="0"/>
              <a:t>〔</a:t>
            </a:r>
            <a:r>
              <a:rPr lang="ja-JP" altLang="en-US" sz="1600" dirty="0"/>
              <a:t>放送局で音声や映像を</a:t>
            </a:r>
            <a:r>
              <a:rPr lang="en-US" altLang="ja-JP" sz="1600" dirty="0"/>
              <a:t>〕</a:t>
            </a:r>
            <a:r>
              <a:rPr lang="ja-JP" altLang="en-US" sz="1600" dirty="0"/>
              <a:t>モニターする</a:t>
            </a:r>
          </a:p>
          <a:p>
            <a:pPr marL="0" indent="0">
              <a:lnSpc>
                <a:spcPct val="150000"/>
              </a:lnSpc>
              <a:spcBef>
                <a:spcPts val="600"/>
              </a:spcBef>
              <a:buFont typeface="Arial" panose="020B0604020202020204" pitchFamily="34" charset="0"/>
              <a:buNone/>
              <a:defRPr/>
            </a:pPr>
            <a:r>
              <a:rPr lang="en-US" altLang="ja-JP" sz="1600" dirty="0" smtClean="0"/>
              <a:t>〔</a:t>
            </a:r>
            <a:r>
              <a:rPr lang="ja-JP" altLang="en-US" sz="1600" dirty="0"/>
              <a:t>定期的にサンプルなどを</a:t>
            </a:r>
            <a:r>
              <a:rPr lang="en-US" altLang="ja-JP" sz="1600" dirty="0"/>
              <a:t>〕</a:t>
            </a:r>
            <a:r>
              <a:rPr lang="ja-JP" altLang="en-US" sz="1600" dirty="0"/>
              <a:t>検査する、測定</a:t>
            </a:r>
            <a:r>
              <a:rPr lang="ja-JP" altLang="en-US" sz="1600" dirty="0" smtClean="0"/>
              <a:t>する　　</a:t>
            </a:r>
            <a:r>
              <a:rPr lang="en-US" altLang="ja-JP" sz="1600" dirty="0" smtClean="0"/>
              <a:t>〔</a:t>
            </a:r>
            <a:r>
              <a:rPr lang="ja-JP" altLang="en-US" sz="1600" dirty="0"/>
              <a:t>仕事や行動などを</a:t>
            </a:r>
            <a:r>
              <a:rPr lang="en-US" altLang="ja-JP" sz="1600" dirty="0"/>
              <a:t>〕</a:t>
            </a:r>
            <a:r>
              <a:rPr lang="ja-JP" altLang="en-US" sz="1600" dirty="0"/>
              <a:t>監督する、管理</a:t>
            </a:r>
            <a:r>
              <a:rPr lang="ja-JP" altLang="en-US" sz="1600" dirty="0" smtClean="0"/>
              <a:t>する</a:t>
            </a:r>
            <a:endParaRPr lang="en-US" altLang="ja-JP" sz="1600" dirty="0"/>
          </a:p>
          <a:p>
            <a:pPr>
              <a:lnSpc>
                <a:spcPct val="150000"/>
              </a:lnSpc>
              <a:defRPr/>
            </a:pPr>
            <a:endParaRPr lang="en-US" altLang="ja-JP"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p:txBody>
          <a:bodyPr/>
          <a:lstStyle/>
          <a:p>
            <a:endParaRPr lang="ja-JP" altLang="en-US" smtClean="0"/>
          </a:p>
        </p:txBody>
      </p:sp>
      <p:sp>
        <p:nvSpPr>
          <p:cNvPr id="77827" name="コンテンツ プレースホルダー 2"/>
          <p:cNvSpPr>
            <a:spLocks noGrp="1"/>
          </p:cNvSpPr>
          <p:nvPr>
            <p:ph idx="1"/>
          </p:nvPr>
        </p:nvSpPr>
        <p:spPr/>
        <p:txBody>
          <a:bodyPr/>
          <a:lstStyle/>
          <a:p>
            <a:r>
              <a:rPr lang="ja-JP" altLang="en-US" sz="2400" dirty="0" smtClean="0"/>
              <a:t>やると言ったことが、実際にやれているか</a:t>
            </a:r>
            <a:endParaRPr lang="en-US" altLang="ja-JP" sz="2400" dirty="0" smtClean="0"/>
          </a:p>
          <a:p>
            <a:r>
              <a:rPr lang="ja-JP" altLang="en-US" sz="2400" dirty="0" smtClean="0"/>
              <a:t>達成しようとしていたことが、達成できそうか</a:t>
            </a:r>
            <a:endParaRPr lang="en-US" altLang="ja-JP" sz="2400" dirty="0" smtClean="0"/>
          </a:p>
          <a:p>
            <a:r>
              <a:rPr lang="ja-JP" altLang="en-US" sz="2400" dirty="0" smtClean="0"/>
              <a:t>プロジェクト計画はそれでいいか。改善できるところはないか</a:t>
            </a:r>
            <a:endParaRPr lang="en-US" altLang="ja-JP" sz="2400" dirty="0" smtClean="0"/>
          </a:p>
          <a:p>
            <a:r>
              <a:rPr lang="ja-JP" altLang="en-US" sz="2400" dirty="0" smtClean="0"/>
              <a:t>予期していなかった結果が起こるか・起こりそうにないか</a:t>
            </a:r>
            <a:endParaRPr lang="en-US" altLang="ja-JP" sz="2400" dirty="0" smtClean="0"/>
          </a:p>
          <a:p>
            <a:r>
              <a:rPr lang="ja-JP" altLang="en-US" sz="2400" dirty="0" smtClean="0"/>
              <a:t>計画していた変化を起こすことができるか</a:t>
            </a:r>
            <a:endParaRPr lang="en-US" altLang="ja-JP" sz="2400" dirty="0" smtClean="0"/>
          </a:p>
          <a:p>
            <a:r>
              <a:rPr lang="ja-JP" altLang="en-US" sz="2400" dirty="0" smtClean="0"/>
              <a:t>さらに影響を増すために、追加が必要なことはないか</a:t>
            </a:r>
            <a:endParaRPr lang="en-US" altLang="ja-JP" sz="2400" dirty="0"/>
          </a:p>
          <a:p>
            <a:r>
              <a:rPr lang="ja-JP" altLang="en-US" sz="2400" dirty="0" smtClean="0"/>
              <a:t>プロジェクトが起こす変化を可視化し、支援者・協力者を増やす</a:t>
            </a:r>
            <a:endParaRPr lang="en-US" altLang="ja-JP" sz="2400" dirty="0" smtClean="0"/>
          </a:p>
          <a:p>
            <a:pPr marL="0" indent="0">
              <a:buNone/>
            </a:pPr>
            <a:endParaRPr lang="en-US" altLang="ja-JP" sz="2400" dirty="0" smtClean="0"/>
          </a:p>
          <a:p>
            <a:r>
              <a:rPr lang="ja-JP" altLang="en-US" sz="2400" dirty="0" smtClean="0"/>
              <a:t>上記のことを測るためには、質的、量的（時間・経費・・・・）な情報収集が必要</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a:xfrm>
            <a:off x="2136775" y="261938"/>
            <a:ext cx="4779963" cy="1325562"/>
          </a:xfrm>
        </p:spPr>
        <p:txBody>
          <a:bodyPr/>
          <a:lstStyle/>
          <a:p>
            <a:r>
              <a:rPr lang="ja-JP" altLang="en-US" smtClean="0"/>
              <a:t>　　５つのポイント　</a:t>
            </a:r>
          </a:p>
        </p:txBody>
      </p:sp>
      <p:graphicFrame>
        <p:nvGraphicFramePr>
          <p:cNvPr id="4" name="表 3"/>
          <p:cNvGraphicFramePr>
            <a:graphicFrameLocks noGrp="1"/>
          </p:cNvGraphicFramePr>
          <p:nvPr>
            <p:extLst>
              <p:ext uri="{D42A27DB-BD31-4B8C-83A1-F6EECF244321}">
                <p14:modId xmlns:p14="http://schemas.microsoft.com/office/powerpoint/2010/main" val="3913648589"/>
              </p:ext>
            </p:extLst>
          </p:nvPr>
        </p:nvGraphicFramePr>
        <p:xfrm>
          <a:off x="347663" y="1587500"/>
          <a:ext cx="8315890" cy="4921788"/>
        </p:xfrm>
        <a:graphic>
          <a:graphicData uri="http://schemas.openxmlformats.org/drawingml/2006/table">
            <a:tbl>
              <a:tblPr firstRow="1" bandRow="1">
                <a:tableStyleId>{5DA37D80-6434-44D0-A028-1B22A696006F}</a:tableStyleId>
              </a:tblPr>
              <a:tblGrid>
                <a:gridCol w="1360710">
                  <a:extLst>
                    <a:ext uri="{9D8B030D-6E8A-4147-A177-3AD203B41FA5}">
                      <a16:colId xmlns="" xmlns:a16="http://schemas.microsoft.com/office/drawing/2014/main" val="20000"/>
                    </a:ext>
                  </a:extLst>
                </a:gridCol>
                <a:gridCol w="6955180">
                  <a:extLst>
                    <a:ext uri="{9D8B030D-6E8A-4147-A177-3AD203B41FA5}">
                      <a16:colId xmlns="" xmlns:a16="http://schemas.microsoft.com/office/drawing/2014/main" val="20001"/>
                    </a:ext>
                  </a:extLst>
                </a:gridCol>
              </a:tblGrid>
              <a:tr h="786145">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ja-JP" altLang="ja-JP" sz="2000" b="0" dirty="0" smtClean="0"/>
                        <a:t>目的</a:t>
                      </a:r>
                      <a:endParaRPr lang="en-US" altLang="ja-JP" sz="2000" b="0" dirty="0" smtClean="0"/>
                    </a:p>
                    <a:p>
                      <a:pPr marL="0" marR="0" indent="0" algn="dist" defTabSz="914400" rtl="0" eaLnBrk="1" fontAlgn="auto" latinLnBrk="0" hangingPunct="1">
                        <a:lnSpc>
                          <a:spcPct val="100000"/>
                        </a:lnSpc>
                        <a:spcBef>
                          <a:spcPts val="0"/>
                        </a:spcBef>
                        <a:spcAft>
                          <a:spcPts val="0"/>
                        </a:spcAft>
                        <a:buClrTx/>
                        <a:buSzTx/>
                        <a:buFontTx/>
                        <a:buNone/>
                        <a:tabLst/>
                        <a:defRPr/>
                      </a:pPr>
                      <a:r>
                        <a:rPr lang="en-US" altLang="ja-JP" sz="2000" b="0" dirty="0" smtClean="0"/>
                        <a:t>Goal</a:t>
                      </a:r>
                      <a:endParaRPr lang="ja-JP" altLang="ja-JP" sz="2000" b="0" dirty="0" smtClean="0"/>
                    </a:p>
                  </a:txBody>
                  <a:tcPr marL="91435" marR="91435" marT="45703" marB="457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kern="1200" dirty="0" smtClean="0">
                          <a:solidFill>
                            <a:schemeClr val="tx1"/>
                          </a:solidFill>
                          <a:effectLst/>
                          <a:latin typeface="+mn-lt"/>
                          <a:ea typeface="+mn-ea"/>
                          <a:cs typeface="+mn-cs"/>
                        </a:rPr>
                        <a:t>この</a:t>
                      </a:r>
                      <a:r>
                        <a:rPr kumimoji="1" lang="ja-JP" altLang="en-US" sz="1800" b="0" kern="1200" dirty="0" smtClean="0">
                          <a:solidFill>
                            <a:schemeClr val="tx1"/>
                          </a:solidFill>
                          <a:effectLst/>
                          <a:latin typeface="+mn-lt"/>
                          <a:ea typeface="+mn-ea"/>
                          <a:cs typeface="+mn-cs"/>
                        </a:rPr>
                        <a:t>プロジェクト</a:t>
                      </a:r>
                      <a:r>
                        <a:rPr kumimoji="1" lang="ja-JP" altLang="ja-JP" sz="1800" b="0" kern="1200" dirty="0" smtClean="0">
                          <a:solidFill>
                            <a:schemeClr val="tx1"/>
                          </a:solidFill>
                          <a:effectLst/>
                          <a:latin typeface="+mn-lt"/>
                          <a:ea typeface="+mn-ea"/>
                          <a:cs typeface="+mn-cs"/>
                        </a:rPr>
                        <a:t>が向かっている方向性。達成したいポイントと達成したい理由。</a:t>
                      </a:r>
                    </a:p>
                  </a:txBody>
                  <a:tcPr marL="91435" marR="91435" marT="45703" marB="45703" anchor="ctr"/>
                </a:tc>
                <a:extLst>
                  <a:ext uri="{0D108BD9-81ED-4DB2-BD59-A6C34878D82A}">
                    <a16:rowId xmlns="" xmlns:a16="http://schemas.microsoft.com/office/drawing/2014/main" val="10000"/>
                  </a:ext>
                </a:extLst>
              </a:tr>
              <a:tr h="1356161">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2000" b="0" dirty="0" smtClean="0"/>
                        <a:t>目標</a:t>
                      </a:r>
                      <a:r>
                        <a:rPr lang="en-US" altLang="ja-JP" sz="2000" b="0" dirty="0" smtClean="0"/>
                        <a:t> </a:t>
                      </a:r>
                    </a:p>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ja-JP" sz="2000" b="0" dirty="0" smtClean="0"/>
                        <a:t>objectives</a:t>
                      </a:r>
                      <a:endParaRPr lang="ja-JP" altLang="ja-JP" sz="2000" b="0" dirty="0" smtClean="0"/>
                    </a:p>
                  </a:txBody>
                  <a:tcPr marL="91435" marR="91435" marT="45703" marB="45703" anchor="ctr"/>
                </a:tc>
                <a:tc>
                  <a:txBody>
                    <a:bodyPr/>
                    <a:lstStyle/>
                    <a:p>
                      <a:r>
                        <a:rPr kumimoji="1" lang="ja-JP" altLang="ja-JP" sz="1800" b="0" kern="1200" dirty="0" smtClean="0">
                          <a:solidFill>
                            <a:schemeClr val="tx1"/>
                          </a:solidFill>
                          <a:effectLst/>
                          <a:latin typeface="+mn-lt"/>
                          <a:ea typeface="+mn-ea"/>
                          <a:cs typeface="+mn-cs"/>
                        </a:rPr>
                        <a:t>機会や問題に対して設定された具体的な達成事項。</a:t>
                      </a:r>
                      <a:endParaRPr kumimoji="1" lang="ja-JP" altLang="en-US" sz="1800" b="0" kern="1200" dirty="0" smtClean="0">
                        <a:solidFill>
                          <a:schemeClr val="tx1"/>
                        </a:solidFill>
                        <a:effectLst/>
                        <a:latin typeface="+mn-lt"/>
                        <a:ea typeface="+mn-ea"/>
                        <a:cs typeface="+mn-cs"/>
                      </a:endParaRPr>
                    </a:p>
                    <a:p>
                      <a:r>
                        <a:rPr kumimoji="1" lang="ja-JP" altLang="ja-JP" sz="1800" b="0" kern="1200" dirty="0" smtClean="0">
                          <a:solidFill>
                            <a:schemeClr val="tx1"/>
                          </a:solidFill>
                          <a:effectLst/>
                          <a:latin typeface="+mn-lt"/>
                          <a:ea typeface="+mn-ea"/>
                          <a:cs typeface="+mn-cs"/>
                        </a:rPr>
                        <a:t>目標は、到達点であり、活動またはプロジェクト全体</a:t>
                      </a:r>
                      <a:r>
                        <a:rPr kumimoji="1" lang="ja-JP" altLang="en-US" sz="1800" b="0" kern="1200" dirty="0" smtClean="0">
                          <a:solidFill>
                            <a:schemeClr val="tx1"/>
                          </a:solidFill>
                          <a:effectLst/>
                          <a:latin typeface="+mn-lt"/>
                          <a:ea typeface="+mn-ea"/>
                          <a:cs typeface="+mn-cs"/>
                        </a:rPr>
                        <a:t>が終わった時に、</a:t>
                      </a:r>
                      <a:r>
                        <a:rPr kumimoji="1" lang="ja-JP" altLang="ja-JP" sz="1800" b="0" kern="1200" dirty="0" smtClean="0">
                          <a:solidFill>
                            <a:schemeClr val="tx1"/>
                          </a:solidFill>
                          <a:effectLst/>
                          <a:latin typeface="+mn-lt"/>
                          <a:ea typeface="+mn-ea"/>
                          <a:cs typeface="+mn-cs"/>
                        </a:rPr>
                        <a:t>何が存在するかをあらわす「点」で、</a:t>
                      </a:r>
                      <a:r>
                        <a:rPr kumimoji="1" lang="ja-JP" altLang="en-US" sz="1800" b="0" kern="1200" dirty="0" smtClean="0">
                          <a:solidFill>
                            <a:schemeClr val="tx1"/>
                          </a:solidFill>
                          <a:effectLst/>
                          <a:latin typeface="+mn-lt"/>
                          <a:ea typeface="+mn-ea"/>
                          <a:cs typeface="+mn-cs"/>
                        </a:rPr>
                        <a:t>過程</a:t>
                      </a:r>
                      <a:r>
                        <a:rPr kumimoji="1" lang="ja-JP" altLang="ja-JP" sz="1800" b="0" kern="1200" dirty="0" smtClean="0">
                          <a:solidFill>
                            <a:schemeClr val="tx1"/>
                          </a:solidFill>
                          <a:effectLst/>
                          <a:latin typeface="+mn-lt"/>
                          <a:ea typeface="+mn-ea"/>
                          <a:cs typeface="+mn-cs"/>
                        </a:rPr>
                        <a:t>では</a:t>
                      </a:r>
                      <a:r>
                        <a:rPr kumimoji="1" lang="ja-JP" altLang="en-US" sz="1800" b="0" kern="1200" dirty="0" smtClean="0">
                          <a:solidFill>
                            <a:schemeClr val="tx1"/>
                          </a:solidFill>
                          <a:effectLst/>
                          <a:latin typeface="+mn-lt"/>
                          <a:ea typeface="+mn-ea"/>
                          <a:cs typeface="+mn-cs"/>
                        </a:rPr>
                        <a:t>ない。</a:t>
                      </a:r>
                      <a:r>
                        <a:rPr kumimoji="1" lang="ja-JP" altLang="ja-JP" sz="1800" b="0" kern="1200" dirty="0" smtClean="0">
                          <a:solidFill>
                            <a:schemeClr val="tx1"/>
                          </a:solidFill>
                          <a:effectLst/>
                          <a:latin typeface="+mn-lt"/>
                          <a:ea typeface="+mn-ea"/>
                          <a:cs typeface="+mn-cs"/>
                        </a:rPr>
                        <a:t>この目標が明確であればあるほど、目標の到達点につながりやすくな</a:t>
                      </a:r>
                      <a:r>
                        <a:rPr kumimoji="1" lang="ja-JP" altLang="en-US" sz="1800" b="0" kern="1200" dirty="0" smtClean="0">
                          <a:solidFill>
                            <a:schemeClr val="tx1"/>
                          </a:solidFill>
                          <a:effectLst/>
                          <a:latin typeface="+mn-lt"/>
                          <a:ea typeface="+mn-ea"/>
                          <a:cs typeface="+mn-cs"/>
                        </a:rPr>
                        <a:t>る。</a:t>
                      </a:r>
                      <a:endParaRPr kumimoji="1" lang="ja-JP" altLang="en-US" sz="1800" b="0" dirty="0"/>
                    </a:p>
                  </a:txBody>
                  <a:tcPr marL="91435" marR="91435" marT="45703" marB="45703" anchor="ctr"/>
                </a:tc>
                <a:extLst>
                  <a:ext uri="{0D108BD9-81ED-4DB2-BD59-A6C34878D82A}">
                    <a16:rowId xmlns="" xmlns:a16="http://schemas.microsoft.com/office/drawing/2014/main" val="10001"/>
                  </a:ext>
                </a:extLst>
              </a:tr>
              <a:tr h="786064">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2000" b="0" dirty="0" smtClean="0"/>
                        <a:t>質的成果</a:t>
                      </a:r>
                      <a:r>
                        <a:rPr lang="en-US" altLang="ja-JP" sz="2000" b="0" dirty="0" smtClean="0"/>
                        <a:t> outcomes</a:t>
                      </a:r>
                      <a:endParaRPr lang="ja-JP" altLang="ja-JP" sz="2000" b="0" dirty="0" smtClean="0"/>
                    </a:p>
                  </a:txBody>
                  <a:tcPr marL="91435" marR="91435" marT="45703" marB="45703" anchor="ctr"/>
                </a:tc>
                <a:tc>
                  <a:txBody>
                    <a:bodyPr/>
                    <a:lstStyle/>
                    <a:p>
                      <a:r>
                        <a:rPr kumimoji="1" lang="ja-JP" altLang="en-US" sz="1800" b="0" kern="1200" dirty="0" smtClean="0">
                          <a:solidFill>
                            <a:schemeClr val="tx1"/>
                          </a:solidFill>
                          <a:effectLst/>
                          <a:latin typeface="+mn-lt"/>
                          <a:ea typeface="+mn-ea"/>
                          <a:cs typeface="+mn-cs"/>
                        </a:rPr>
                        <a:t>活動</a:t>
                      </a:r>
                      <a:r>
                        <a:rPr kumimoji="1" lang="ja-JP" altLang="ja-JP" sz="1800" b="0" kern="1200" dirty="0" smtClean="0">
                          <a:solidFill>
                            <a:schemeClr val="tx1"/>
                          </a:solidFill>
                          <a:effectLst/>
                          <a:latin typeface="+mn-lt"/>
                          <a:ea typeface="+mn-ea"/>
                          <a:cs typeface="+mn-cs"/>
                        </a:rPr>
                        <a:t>によってもたらされ</a:t>
                      </a:r>
                      <a:r>
                        <a:rPr kumimoji="1" lang="ja-JP" altLang="en-US" sz="1800" b="0" kern="1200" dirty="0" smtClean="0">
                          <a:solidFill>
                            <a:schemeClr val="tx1"/>
                          </a:solidFill>
                          <a:effectLst/>
                          <a:latin typeface="+mn-lt"/>
                          <a:ea typeface="+mn-ea"/>
                          <a:cs typeface="+mn-cs"/>
                        </a:rPr>
                        <a:t>た</a:t>
                      </a:r>
                      <a:r>
                        <a:rPr kumimoji="1" lang="ja-JP" altLang="ja-JP" sz="1800" b="0" kern="1200" dirty="0" smtClean="0">
                          <a:solidFill>
                            <a:schemeClr val="tx1"/>
                          </a:solidFill>
                          <a:effectLst/>
                          <a:latin typeface="+mn-lt"/>
                          <a:ea typeface="+mn-ea"/>
                          <a:cs typeface="+mn-cs"/>
                        </a:rPr>
                        <a:t>／生まれ</a:t>
                      </a:r>
                      <a:r>
                        <a:rPr kumimoji="1" lang="ja-JP" altLang="en-US" sz="1800" b="0" kern="1200" dirty="0" smtClean="0">
                          <a:solidFill>
                            <a:schemeClr val="tx1"/>
                          </a:solidFill>
                          <a:effectLst/>
                          <a:latin typeface="+mn-lt"/>
                          <a:ea typeface="+mn-ea"/>
                          <a:cs typeface="+mn-cs"/>
                        </a:rPr>
                        <a:t>た、意識・態度や技術・行動面での変化</a:t>
                      </a:r>
                      <a:r>
                        <a:rPr kumimoji="1" lang="ja-JP" altLang="ja-JP" sz="1800" b="0" kern="1200" dirty="0" smtClean="0">
                          <a:solidFill>
                            <a:schemeClr val="tx1"/>
                          </a:solidFill>
                          <a:effectLst/>
                          <a:latin typeface="+mn-lt"/>
                          <a:ea typeface="+mn-ea"/>
                          <a:cs typeface="+mn-cs"/>
                        </a:rPr>
                        <a:t>。</a:t>
                      </a:r>
                      <a:r>
                        <a:rPr kumimoji="1" lang="ja-JP" altLang="en-US" sz="1800" b="0" kern="1200" dirty="0" smtClean="0">
                          <a:solidFill>
                            <a:schemeClr val="tx1"/>
                          </a:solidFill>
                          <a:effectLst/>
                          <a:latin typeface="+mn-lt"/>
                          <a:ea typeface="+mn-ea"/>
                          <a:cs typeface="+mn-cs"/>
                        </a:rPr>
                        <a:t>学んだこと、変化したこと。感想とか成長の記録など。</a:t>
                      </a:r>
                      <a:endParaRPr kumimoji="1" lang="ja-JP" altLang="en-US" sz="1800" b="0" dirty="0"/>
                    </a:p>
                  </a:txBody>
                  <a:tcPr marL="91435" marR="91435" marT="45703" marB="45703" anchor="ctr"/>
                </a:tc>
                <a:extLst>
                  <a:ext uri="{0D108BD9-81ED-4DB2-BD59-A6C34878D82A}">
                    <a16:rowId xmlns="" xmlns:a16="http://schemas.microsoft.com/office/drawing/2014/main" val="10002"/>
                  </a:ext>
                </a:extLst>
              </a:tr>
              <a:tr h="1025417">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2000" b="0" dirty="0" smtClean="0"/>
                        <a:t>量的成果</a:t>
                      </a:r>
                      <a:r>
                        <a:rPr lang="en-US" altLang="ja-JP" sz="2000" b="0" dirty="0" smtClean="0"/>
                        <a:t> outputs</a:t>
                      </a:r>
                      <a:endParaRPr lang="ja-JP" altLang="ja-JP" sz="2000" b="0" dirty="0" smtClean="0"/>
                    </a:p>
                  </a:txBody>
                  <a:tcPr marL="91435" marR="91435" marT="45703" marB="457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kern="1200" dirty="0" smtClean="0">
                          <a:solidFill>
                            <a:schemeClr val="tx1"/>
                          </a:solidFill>
                          <a:effectLst/>
                          <a:latin typeface="+mn-lt"/>
                          <a:ea typeface="+mn-ea"/>
                          <a:cs typeface="+mn-cs"/>
                        </a:rPr>
                        <a:t>具体的な結果、研修や行動による計測できるもの。数字で表せるもので、定量。（</a:t>
                      </a:r>
                      <a:r>
                        <a:rPr kumimoji="1" lang="ja-JP" altLang="en-US" sz="1800" b="0" kern="1200" dirty="0" smtClean="0">
                          <a:solidFill>
                            <a:schemeClr val="tx1"/>
                          </a:solidFill>
                          <a:effectLst/>
                          <a:latin typeface="+mn-lt"/>
                          <a:ea typeface="+mn-ea"/>
                          <a:cs typeface="+mn-cs"/>
                        </a:rPr>
                        <a:t>かかった時間、費用、スタッフの数、</a:t>
                      </a:r>
                      <a:r>
                        <a:rPr kumimoji="1" lang="ja-JP" altLang="ja-JP" sz="1800" b="0" kern="1200" dirty="0" smtClean="0">
                          <a:solidFill>
                            <a:schemeClr val="tx1"/>
                          </a:solidFill>
                          <a:effectLst/>
                          <a:latin typeface="+mn-lt"/>
                          <a:ea typeface="+mn-ea"/>
                          <a:cs typeface="+mn-cs"/>
                        </a:rPr>
                        <a:t>受講者数、アンケートの満足度、ウェブの訪問者数など）</a:t>
                      </a:r>
                    </a:p>
                  </a:txBody>
                  <a:tcPr marL="91435" marR="91435" marT="45703" marB="45703" anchor="ctr"/>
                </a:tc>
                <a:extLst>
                  <a:ext uri="{0D108BD9-81ED-4DB2-BD59-A6C34878D82A}">
                    <a16:rowId xmlns="" xmlns:a16="http://schemas.microsoft.com/office/drawing/2014/main" val="10003"/>
                  </a:ext>
                </a:extLst>
              </a:tr>
              <a:tr h="968001">
                <a:tc>
                  <a:txBody>
                    <a:bodyPr/>
                    <a:lstStyle/>
                    <a:p>
                      <a:pPr marL="0" marR="0" indent="0" algn="dist" defTabSz="914400" rtl="0" eaLnBrk="1" fontAlgn="auto" latinLnBrk="0" hangingPunct="1">
                        <a:lnSpc>
                          <a:spcPct val="100000"/>
                        </a:lnSpc>
                        <a:spcBef>
                          <a:spcPts val="0"/>
                        </a:spcBef>
                        <a:spcAft>
                          <a:spcPts val="0"/>
                        </a:spcAft>
                        <a:buClrTx/>
                        <a:buSzTx/>
                        <a:buFontTx/>
                        <a:buNone/>
                        <a:tabLst/>
                        <a:defRPr/>
                      </a:pPr>
                      <a:r>
                        <a:rPr lang="ja-JP" altLang="ja-JP" sz="2000" b="0" dirty="0" smtClean="0"/>
                        <a:t>指標</a:t>
                      </a:r>
                      <a:endParaRPr lang="en-US" altLang="ja-JP" sz="2000" b="0" dirty="0" smtClean="0"/>
                    </a:p>
                    <a:p>
                      <a:pPr marL="0" marR="0" indent="0" algn="dist" defTabSz="914400" rtl="0" eaLnBrk="1" fontAlgn="auto" latinLnBrk="0" hangingPunct="1">
                        <a:lnSpc>
                          <a:spcPct val="100000"/>
                        </a:lnSpc>
                        <a:spcBef>
                          <a:spcPts val="0"/>
                        </a:spcBef>
                        <a:spcAft>
                          <a:spcPts val="0"/>
                        </a:spcAft>
                        <a:buClrTx/>
                        <a:buSzTx/>
                        <a:buFontTx/>
                        <a:buNone/>
                        <a:tabLst/>
                        <a:defRPr/>
                      </a:pPr>
                      <a:r>
                        <a:rPr lang="en-US" altLang="ja-JP" sz="2000" b="0" dirty="0" smtClean="0"/>
                        <a:t>Indicators</a:t>
                      </a:r>
                      <a:endParaRPr kumimoji="1" lang="ja-JP" altLang="en-US" sz="2000" b="0" dirty="0" smtClean="0"/>
                    </a:p>
                  </a:txBody>
                  <a:tcPr marL="91435" marR="91435" marT="45703" marB="45703" anchor="ctr"/>
                </a:tc>
                <a:tc>
                  <a:txBody>
                    <a:bodyPr/>
                    <a:lstStyle/>
                    <a:p>
                      <a:pPr lvl="0"/>
                      <a:r>
                        <a:rPr kumimoji="1" lang="ja-JP" altLang="ja-JP" sz="1800" b="0" kern="1200" dirty="0" smtClean="0">
                          <a:solidFill>
                            <a:schemeClr val="tx1"/>
                          </a:solidFill>
                          <a:effectLst/>
                          <a:latin typeface="+mn-lt"/>
                          <a:ea typeface="+mn-ea"/>
                          <a:cs typeface="+mn-cs"/>
                        </a:rPr>
                        <a:t>目的に到達したことを示すものとして、　あらかじめ「これ</a:t>
                      </a:r>
                      <a:r>
                        <a:rPr kumimoji="1" lang="ja-JP" altLang="en-US" sz="1800" b="0" kern="1200" dirty="0" smtClean="0">
                          <a:solidFill>
                            <a:schemeClr val="tx1"/>
                          </a:solidFill>
                          <a:effectLst/>
                          <a:latin typeface="+mn-lt"/>
                          <a:ea typeface="+mn-ea"/>
                          <a:cs typeface="+mn-cs"/>
                        </a:rPr>
                        <a:t>が達成したら成功！</a:t>
                      </a:r>
                      <a:r>
                        <a:rPr kumimoji="1" lang="ja-JP" altLang="ja-JP" sz="1800" b="0" kern="1200" dirty="0" smtClean="0">
                          <a:solidFill>
                            <a:schemeClr val="tx1"/>
                          </a:solidFill>
                          <a:effectLst/>
                          <a:latin typeface="+mn-lt"/>
                          <a:ea typeface="+mn-ea"/>
                          <a:cs typeface="+mn-cs"/>
                        </a:rPr>
                        <a:t>」と決めたものさし</a:t>
                      </a:r>
                      <a:r>
                        <a:rPr kumimoji="1" lang="ja-JP" altLang="en-US" sz="1800" b="0" kern="1200" dirty="0" smtClean="0">
                          <a:solidFill>
                            <a:schemeClr val="tx1"/>
                          </a:solidFill>
                          <a:effectLst/>
                          <a:latin typeface="+mn-lt"/>
                          <a:ea typeface="+mn-ea"/>
                          <a:cs typeface="+mn-cs"/>
                        </a:rPr>
                        <a:t>。客観的に評価できるもの（参加者数、前年との比較等）</a:t>
                      </a:r>
                      <a:endParaRPr kumimoji="1" lang="ja-JP" altLang="en-US" sz="1800" b="0" dirty="0"/>
                    </a:p>
                  </a:txBody>
                  <a:tcPr marL="91435" marR="91435" marT="45703" marB="45703" anchor="ct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sz="3600" dirty="0"/>
              <a:t>トレイナ</a:t>
            </a:r>
            <a:r>
              <a:rPr lang="ja-JP" altLang="en-US" sz="3600" dirty="0" smtClean="0"/>
              <a:t>ーに深めてほしいこ</a:t>
            </a:r>
            <a:r>
              <a:rPr lang="ja-JP" altLang="en-US" sz="3600" dirty="0"/>
              <a:t>と</a:t>
            </a:r>
            <a:endParaRPr kumimoji="1" lang="ja-JP" altLang="en-US" sz="3600" dirty="0"/>
          </a:p>
        </p:txBody>
      </p:sp>
      <p:sp>
        <p:nvSpPr>
          <p:cNvPr id="5" name="コンテンツ プレースホルダー 4"/>
          <p:cNvSpPr>
            <a:spLocks noGrp="1"/>
          </p:cNvSpPr>
          <p:nvPr>
            <p:ph idx="1"/>
          </p:nvPr>
        </p:nvSpPr>
        <p:spPr/>
        <p:txBody>
          <a:bodyPr/>
          <a:lstStyle/>
          <a:p>
            <a:pPr marL="0" indent="0">
              <a:buNone/>
            </a:pPr>
            <a:r>
              <a:rPr kumimoji="1" lang="ja-JP" altLang="en-US" dirty="0" smtClean="0"/>
              <a:t>①　アドボカシーについて</a:t>
            </a:r>
            <a:endParaRPr kumimoji="1" lang="en-US" altLang="ja-JP" dirty="0" smtClean="0"/>
          </a:p>
          <a:p>
            <a:pPr marL="628650"/>
            <a:r>
              <a:rPr kumimoji="1" lang="ja-JP" altLang="en-US" dirty="0" smtClean="0"/>
              <a:t>何が根本原因か</a:t>
            </a:r>
            <a:endParaRPr kumimoji="1" lang="en-US" altLang="ja-JP" dirty="0" smtClean="0"/>
          </a:p>
          <a:p>
            <a:pPr marL="628650"/>
            <a:r>
              <a:rPr lang="ja-JP" altLang="en-US" dirty="0"/>
              <a:t>誰</a:t>
            </a:r>
            <a:r>
              <a:rPr lang="ja-JP" altLang="en-US" dirty="0" smtClean="0"/>
              <a:t>に対して</a:t>
            </a:r>
            <a:r>
              <a:rPr lang="ja-JP" altLang="en-US" dirty="0"/>
              <a:t>行</a:t>
            </a:r>
            <a:r>
              <a:rPr lang="ja-JP" altLang="en-US" dirty="0" smtClean="0"/>
              <a:t>うか</a:t>
            </a:r>
            <a:endParaRPr lang="en-US" altLang="ja-JP" dirty="0" smtClean="0"/>
          </a:p>
          <a:p>
            <a:pPr marL="628650"/>
            <a:r>
              <a:rPr kumimoji="1" lang="ja-JP" altLang="en-US" dirty="0" smtClean="0"/>
              <a:t>実際に「変化」がおこるか　：　効果的な手法</a:t>
            </a:r>
            <a:endParaRPr kumimoji="1" lang="en-US" altLang="ja-JP" dirty="0" smtClean="0"/>
          </a:p>
          <a:p>
            <a:pPr marL="628650"/>
            <a:r>
              <a:rPr lang="ja-JP" altLang="en-US" dirty="0"/>
              <a:t>変化</a:t>
            </a:r>
            <a:r>
              <a:rPr lang="ja-JP" altLang="en-US" dirty="0" smtClean="0"/>
              <a:t>が起こったことをどうやって図るか</a:t>
            </a:r>
            <a:endParaRPr lang="en-US" altLang="ja-JP" dirty="0" smtClean="0"/>
          </a:p>
          <a:p>
            <a:pPr marL="0" indent="0">
              <a:buNone/>
            </a:pPr>
            <a:endParaRPr kumimoji="1" lang="en-US" altLang="ja-JP" dirty="0" smtClean="0"/>
          </a:p>
          <a:p>
            <a:pPr marL="0" indent="0">
              <a:buNone/>
            </a:pPr>
            <a:r>
              <a:rPr kumimoji="1" lang="ja-JP" altLang="en-US" dirty="0" smtClean="0"/>
              <a:t>②　モニタリングと評価</a:t>
            </a:r>
            <a:endParaRPr kumimoji="1" lang="en-US" altLang="ja-JP" dirty="0" smtClean="0"/>
          </a:p>
          <a:p>
            <a:pPr marL="0" indent="0">
              <a:buNone/>
            </a:pPr>
            <a:endParaRPr lang="en-US" altLang="ja-JP" dirty="0"/>
          </a:p>
          <a:p>
            <a:pPr marL="0" indent="0">
              <a:buNone/>
            </a:pPr>
            <a:r>
              <a:rPr kumimoji="1" lang="ja-JP" altLang="en-US" dirty="0" smtClean="0"/>
              <a:t>③　ファシリテーション</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41749564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正方形/長方形 1"/>
          <p:cNvSpPr>
            <a:spLocks noChangeArrowheads="1"/>
          </p:cNvSpPr>
          <p:nvPr/>
        </p:nvSpPr>
        <p:spPr bwMode="auto">
          <a:xfrm>
            <a:off x="325438" y="1700213"/>
            <a:ext cx="9456737" cy="53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en-US" altLang="ja-JP" sz="2000" dirty="0">
                <a:solidFill>
                  <a:srgbClr val="0070C0"/>
                </a:solidFill>
              </a:rPr>
              <a:t> </a:t>
            </a:r>
            <a:r>
              <a:rPr lang="ja-JP" altLang="ja-JP" sz="3200" b="1" dirty="0">
                <a:solidFill>
                  <a:srgbClr val="0070C0"/>
                </a:solidFill>
              </a:rPr>
              <a:t>ガールスカウトは</a:t>
            </a:r>
          </a:p>
          <a:p>
            <a:pPr eaLnBrk="1" hangingPunct="1">
              <a:lnSpc>
                <a:spcPct val="150000"/>
              </a:lnSpc>
              <a:spcBef>
                <a:spcPct val="0"/>
              </a:spcBef>
              <a:buFontTx/>
              <a:buNone/>
            </a:pPr>
            <a:r>
              <a:rPr lang="ja-JP" altLang="ja-JP" sz="3200" b="1" dirty="0">
                <a:solidFill>
                  <a:srgbClr val="0070C0"/>
                </a:solidFill>
              </a:rPr>
              <a:t>少女と女性の視点に立って、</a:t>
            </a:r>
            <a:endParaRPr lang="en-US" altLang="ja-JP" sz="3200" b="1" dirty="0">
              <a:solidFill>
                <a:srgbClr val="0070C0"/>
              </a:solidFill>
            </a:endParaRPr>
          </a:p>
          <a:p>
            <a:pPr eaLnBrk="1" hangingPunct="1">
              <a:lnSpc>
                <a:spcPct val="150000"/>
              </a:lnSpc>
              <a:spcBef>
                <a:spcPct val="0"/>
              </a:spcBef>
              <a:buFontTx/>
              <a:buNone/>
            </a:pPr>
            <a:r>
              <a:rPr lang="ja-JP" altLang="ja-JP" sz="3200" b="1" dirty="0">
                <a:solidFill>
                  <a:srgbClr val="0070C0"/>
                </a:solidFill>
              </a:rPr>
              <a:t>より幸せな社会と未来の実現を目指し、</a:t>
            </a:r>
            <a:endParaRPr lang="en-US" altLang="ja-JP" sz="3200" b="1" dirty="0">
              <a:solidFill>
                <a:srgbClr val="0070C0"/>
              </a:solidFill>
            </a:endParaRPr>
          </a:p>
          <a:p>
            <a:pPr eaLnBrk="1" hangingPunct="1">
              <a:lnSpc>
                <a:spcPct val="150000"/>
              </a:lnSpc>
              <a:spcBef>
                <a:spcPct val="0"/>
              </a:spcBef>
              <a:buFontTx/>
              <a:buNone/>
            </a:pPr>
            <a:r>
              <a:rPr lang="ja-JP" altLang="ja-JP" sz="3200" b="1" dirty="0">
                <a:solidFill>
                  <a:srgbClr val="0070C0"/>
                </a:solidFill>
              </a:rPr>
              <a:t>リーダーシップを発揮できる人材を育成するとともに、社会に変化をもたらすチェンジエージェントと</a:t>
            </a:r>
            <a:r>
              <a:rPr lang="ja-JP" altLang="ja-JP" sz="3200" b="1" dirty="0" smtClean="0">
                <a:solidFill>
                  <a:srgbClr val="0070C0"/>
                </a:solidFill>
              </a:rPr>
              <a:t>して</a:t>
            </a:r>
            <a:r>
              <a:rPr lang="ja-JP" altLang="en-US" sz="3200" b="1" dirty="0" smtClean="0">
                <a:solidFill>
                  <a:srgbClr val="0070C0"/>
                </a:solidFill>
              </a:rPr>
              <a:t>　　　</a:t>
            </a:r>
            <a:r>
              <a:rPr lang="ja-JP" altLang="ja-JP" sz="3200" b="1" dirty="0" smtClean="0">
                <a:solidFill>
                  <a:srgbClr val="0070C0"/>
                </a:solidFill>
              </a:rPr>
              <a:t>行動</a:t>
            </a:r>
            <a:r>
              <a:rPr lang="ja-JP" altLang="ja-JP" sz="3200" b="1" dirty="0">
                <a:solidFill>
                  <a:srgbClr val="0070C0"/>
                </a:solidFill>
              </a:rPr>
              <a:t>します。</a:t>
            </a:r>
          </a:p>
          <a:p>
            <a:pPr eaLnBrk="1" hangingPunct="1">
              <a:lnSpc>
                <a:spcPct val="150000"/>
              </a:lnSpc>
              <a:spcBef>
                <a:spcPct val="0"/>
              </a:spcBef>
              <a:buFontTx/>
              <a:buNone/>
            </a:pPr>
            <a:r>
              <a:rPr lang="en-US" altLang="ja-JP" sz="2000" b="1" dirty="0">
                <a:solidFill>
                  <a:srgbClr val="0070C0"/>
                </a:solidFill>
              </a:rPr>
              <a:t> </a:t>
            </a:r>
            <a:endParaRPr lang="ja-JP" altLang="ja-JP" sz="2000" b="1" dirty="0">
              <a:solidFill>
                <a:srgbClr val="0070C0"/>
              </a:solidFill>
            </a:endParaRPr>
          </a:p>
          <a:p>
            <a:pPr eaLnBrk="1" hangingPunct="1">
              <a:lnSpc>
                <a:spcPct val="150000"/>
              </a:lnSpc>
              <a:spcBef>
                <a:spcPct val="0"/>
              </a:spcBef>
              <a:buFontTx/>
              <a:buNone/>
            </a:pPr>
            <a:r>
              <a:rPr lang="en-US" altLang="ja-JP" sz="2000" dirty="0">
                <a:solidFill>
                  <a:srgbClr val="0070C0"/>
                </a:solidFill>
              </a:rPr>
              <a:t> </a:t>
            </a:r>
            <a:endParaRPr lang="ja-JP" altLang="ja-JP" sz="2000" dirty="0">
              <a:solidFill>
                <a:srgbClr val="0070C0"/>
              </a:solidFill>
            </a:endParaRPr>
          </a:p>
        </p:txBody>
      </p:sp>
      <p:sp>
        <p:nvSpPr>
          <p:cNvPr id="93187" name="テキスト ボックス 4"/>
          <p:cNvSpPr txBox="1">
            <a:spLocks noChangeArrowheads="1"/>
          </p:cNvSpPr>
          <p:nvPr/>
        </p:nvSpPr>
        <p:spPr bwMode="auto">
          <a:xfrm>
            <a:off x="1565275" y="700088"/>
            <a:ext cx="5483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4000" b="1"/>
              <a:t>活動基本方針</a:t>
            </a:r>
          </a:p>
        </p:txBody>
      </p:sp>
      <p:sp>
        <p:nvSpPr>
          <p:cNvPr id="93188" name="テキスト ボックス 5"/>
          <p:cNvSpPr txBox="1">
            <a:spLocks noChangeArrowheads="1"/>
          </p:cNvSpPr>
          <p:nvPr/>
        </p:nvSpPr>
        <p:spPr bwMode="auto">
          <a:xfrm>
            <a:off x="117475" y="7102475"/>
            <a:ext cx="49323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b="1"/>
              <a:t>ガールスカウトの考え方を表す</a:t>
            </a:r>
            <a:endParaRPr lang="en-US" altLang="ja-JP" b="1"/>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1426730834"/>
              </p:ext>
            </p:extLst>
          </p:nvPr>
        </p:nvGraphicFramePr>
        <p:xfrm>
          <a:off x="1151469" y="609602"/>
          <a:ext cx="7586134" cy="5272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3" name="テキスト ボックス 2"/>
          <p:cNvSpPr txBox="1">
            <a:spLocks noChangeArrowheads="1"/>
          </p:cNvSpPr>
          <p:nvPr/>
        </p:nvSpPr>
        <p:spPr bwMode="auto">
          <a:xfrm>
            <a:off x="6318865" y="3939140"/>
            <a:ext cx="371138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pPr>
            <a:r>
              <a:rPr lang="ja-JP" altLang="en-US" sz="1800" dirty="0"/>
              <a:t>自分らしく</a:t>
            </a:r>
            <a:r>
              <a:rPr lang="ja-JP" altLang="en-US" sz="1800" dirty="0" smtClean="0"/>
              <a:t>いられる</a:t>
            </a:r>
            <a:endParaRPr lang="en-US" altLang="ja-JP" sz="1800" dirty="0"/>
          </a:p>
          <a:p>
            <a:pPr>
              <a:lnSpc>
                <a:spcPct val="100000"/>
              </a:lnSpc>
              <a:spcBef>
                <a:spcPct val="0"/>
              </a:spcBef>
            </a:pPr>
            <a:r>
              <a:rPr lang="ja-JP" altLang="en-US" sz="1800" dirty="0" smtClean="0"/>
              <a:t>他者</a:t>
            </a:r>
            <a:r>
              <a:rPr lang="ja-JP" altLang="en-US" sz="1800" dirty="0"/>
              <a:t>とつながり、深い友情を築く</a:t>
            </a:r>
            <a:endParaRPr lang="en-US" altLang="ja-JP" sz="1800" dirty="0"/>
          </a:p>
          <a:p>
            <a:pPr>
              <a:lnSpc>
                <a:spcPct val="100000"/>
              </a:lnSpc>
              <a:spcBef>
                <a:spcPct val="0"/>
              </a:spcBef>
            </a:pPr>
            <a:r>
              <a:rPr lang="ja-JP" altLang="en-US" sz="1800" dirty="0"/>
              <a:t>主導権をとり、新しいワクワクする活動に</a:t>
            </a:r>
            <a:r>
              <a:rPr lang="ja-JP" altLang="en-US" sz="1800" dirty="0" smtClean="0"/>
              <a:t>挑戦</a:t>
            </a:r>
            <a:endParaRPr lang="en-US" altLang="ja-JP" sz="1800" dirty="0"/>
          </a:p>
          <a:p>
            <a:pPr>
              <a:lnSpc>
                <a:spcPct val="100000"/>
              </a:lnSpc>
              <a:spcBef>
                <a:spcPct val="0"/>
              </a:spcBef>
            </a:pPr>
            <a:r>
              <a:rPr lang="ja-JP" altLang="en-US" sz="1800" dirty="0"/>
              <a:t>ライフスキルを高める</a:t>
            </a:r>
            <a:endParaRPr lang="en-US" altLang="ja-JP" sz="1800" dirty="0"/>
          </a:p>
          <a:p>
            <a:pPr>
              <a:lnSpc>
                <a:spcPct val="100000"/>
              </a:lnSpc>
              <a:spcBef>
                <a:spcPct val="0"/>
              </a:spcBef>
            </a:pPr>
            <a:r>
              <a:rPr lang="ja-JP" altLang="en-US" sz="1800" dirty="0"/>
              <a:t>人生にかかわる選択をする必要な時に、支援が得られる</a:t>
            </a:r>
            <a:endParaRPr lang="en-US" altLang="ja-JP" sz="1800" dirty="0"/>
          </a:p>
          <a:p>
            <a:pPr>
              <a:lnSpc>
                <a:spcPct val="100000"/>
              </a:lnSpc>
              <a:spcBef>
                <a:spcPct val="0"/>
              </a:spcBef>
            </a:pPr>
            <a:endParaRPr lang="ja-JP" altLang="en-US" sz="1800" dirty="0"/>
          </a:p>
        </p:txBody>
      </p:sp>
      <p:sp>
        <p:nvSpPr>
          <p:cNvPr id="22534" name="テキスト ボックス 4"/>
          <p:cNvSpPr txBox="1">
            <a:spLocks noChangeArrowheads="1"/>
          </p:cNvSpPr>
          <p:nvPr/>
        </p:nvSpPr>
        <p:spPr bwMode="auto">
          <a:xfrm>
            <a:off x="6169811" y="145053"/>
            <a:ext cx="40433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1800" dirty="0"/>
              <a:t>ノンフォーマル教育　</a:t>
            </a:r>
            <a:r>
              <a:rPr lang="en-US" altLang="ja-JP" sz="1800" dirty="0"/>
              <a:t>5</a:t>
            </a:r>
            <a:r>
              <a:rPr lang="ja-JP" altLang="ja-JP" sz="1800" dirty="0" err="1" smtClean="0"/>
              <a:t>つの</a:t>
            </a:r>
            <a:r>
              <a:rPr lang="ja-JP" altLang="ja-JP" sz="1800" dirty="0" smtClean="0"/>
              <a:t>要素</a:t>
            </a:r>
            <a:r>
              <a:rPr lang="ja-JP" altLang="ja-JP" sz="1800" dirty="0"/>
              <a:t>　</a:t>
            </a:r>
            <a:endParaRPr lang="en-US" altLang="ja-JP" sz="1800" dirty="0"/>
          </a:p>
          <a:p>
            <a:pPr>
              <a:lnSpc>
                <a:spcPct val="100000"/>
              </a:lnSpc>
              <a:spcBef>
                <a:spcPct val="0"/>
              </a:spcBef>
              <a:buFontTx/>
              <a:buNone/>
            </a:pPr>
            <a:r>
              <a:rPr lang="ja-JP" altLang="ja-JP" sz="1800" dirty="0"/>
              <a:t>①小グループで学ぶ</a:t>
            </a:r>
            <a:endParaRPr lang="en-US" altLang="ja-JP" sz="1800" dirty="0"/>
          </a:p>
          <a:p>
            <a:pPr>
              <a:lnSpc>
                <a:spcPct val="100000"/>
              </a:lnSpc>
              <a:spcBef>
                <a:spcPct val="0"/>
              </a:spcBef>
              <a:buFontTx/>
              <a:buNone/>
            </a:pPr>
            <a:r>
              <a:rPr lang="ja-JP" altLang="ja-JP" sz="1800" dirty="0"/>
              <a:t>②自分の</a:t>
            </a:r>
            <a:r>
              <a:rPr lang="ja-JP" altLang="en-US" sz="1800" dirty="0"/>
              <a:t>やり方</a:t>
            </a:r>
            <a:r>
              <a:rPr lang="ja-JP" altLang="ja-JP" sz="1800" dirty="0"/>
              <a:t>を自分のペースで</a:t>
            </a:r>
            <a:endParaRPr lang="en-US" altLang="ja-JP" sz="1800" dirty="0"/>
          </a:p>
          <a:p>
            <a:pPr>
              <a:lnSpc>
                <a:spcPct val="100000"/>
              </a:lnSpc>
              <a:spcBef>
                <a:spcPct val="0"/>
              </a:spcBef>
              <a:buFontTx/>
              <a:buNone/>
            </a:pPr>
            <a:r>
              <a:rPr lang="ja-JP" altLang="ja-JP" sz="1800" dirty="0"/>
              <a:t>③体験</a:t>
            </a:r>
            <a:r>
              <a:rPr lang="ja-JP" altLang="ja-JP" sz="1800" dirty="0" smtClean="0"/>
              <a:t>学習</a:t>
            </a:r>
            <a:r>
              <a:rPr lang="ja-JP" altLang="en-US" sz="1800" dirty="0"/>
              <a:t>　</a:t>
            </a:r>
            <a:r>
              <a:rPr lang="ja-JP" altLang="en-US" sz="1800" dirty="0" smtClean="0"/>
              <a:t>　</a:t>
            </a:r>
            <a:endParaRPr lang="en-US" altLang="ja-JP" sz="1800" dirty="0" smtClean="0"/>
          </a:p>
          <a:p>
            <a:pPr>
              <a:lnSpc>
                <a:spcPct val="100000"/>
              </a:lnSpc>
              <a:spcBef>
                <a:spcPct val="0"/>
              </a:spcBef>
              <a:buFontTx/>
              <a:buNone/>
            </a:pPr>
            <a:r>
              <a:rPr lang="ja-JP" altLang="ja-JP" sz="1800" dirty="0" smtClean="0"/>
              <a:t>④</a:t>
            </a:r>
            <a:r>
              <a:rPr lang="ja-JP" altLang="ja-JP" sz="1800" dirty="0"/>
              <a:t>他者とのつながり</a:t>
            </a:r>
            <a:endParaRPr lang="en-US" altLang="ja-JP" sz="1800" dirty="0"/>
          </a:p>
          <a:p>
            <a:pPr>
              <a:lnSpc>
                <a:spcPct val="100000"/>
              </a:lnSpc>
              <a:spcBef>
                <a:spcPct val="0"/>
              </a:spcBef>
              <a:buFontTx/>
              <a:buNone/>
            </a:pPr>
            <a:r>
              <a:rPr lang="ja-JP" altLang="ja-JP" sz="1800" dirty="0"/>
              <a:t>⑤世界とつながる</a:t>
            </a:r>
          </a:p>
        </p:txBody>
      </p:sp>
      <p:sp>
        <p:nvSpPr>
          <p:cNvPr id="22535" name="テキスト ボックス 2"/>
          <p:cNvSpPr txBox="1">
            <a:spLocks noChangeArrowheads="1"/>
          </p:cNvSpPr>
          <p:nvPr/>
        </p:nvSpPr>
        <p:spPr bwMode="auto">
          <a:xfrm>
            <a:off x="-2979" y="4108470"/>
            <a:ext cx="36605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Calibri" panose="020F0502020204030204" pitchFamily="34" charset="0"/>
                <a:ea typeface="ＭＳ Ｐゴシック" panose="020B0600070205080204" pitchFamily="50" charset="-128"/>
              </a:defRPr>
            </a:lvl1pPr>
            <a:lvl2pPr marL="742950" indent="-285750">
              <a:defRPr kumimoji="1" sz="2400">
                <a:solidFill>
                  <a:schemeClr val="tx1"/>
                </a:solidFill>
                <a:latin typeface="Calibri" panose="020F0502020204030204" pitchFamily="34" charset="0"/>
                <a:ea typeface="ＭＳ Ｐゴシック" panose="020B0600070205080204" pitchFamily="50" charset="-128"/>
              </a:defRPr>
            </a:lvl2pPr>
            <a:lvl3pPr marL="1143000" indent="-228600">
              <a:defRPr kumimoji="1" sz="2400">
                <a:solidFill>
                  <a:schemeClr val="tx1"/>
                </a:solidFill>
                <a:latin typeface="Calibri" panose="020F0502020204030204" pitchFamily="34" charset="0"/>
                <a:ea typeface="ＭＳ Ｐゴシック" panose="020B0600070205080204" pitchFamily="50" charset="-128"/>
              </a:defRPr>
            </a:lvl3pPr>
            <a:lvl4pPr marL="1600200" indent="-228600">
              <a:defRPr kumimoji="1" sz="2400">
                <a:solidFill>
                  <a:schemeClr val="tx1"/>
                </a:solidFill>
                <a:latin typeface="Calibri" panose="020F0502020204030204" pitchFamily="34" charset="0"/>
                <a:ea typeface="ＭＳ Ｐゴシック" panose="020B0600070205080204" pitchFamily="50" charset="-128"/>
              </a:defRPr>
            </a:lvl4pPr>
            <a:lvl5pPr marL="2057400" indent="-228600">
              <a:defRPr kumimoji="1" sz="24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Calibri" panose="020F0502020204030204" pitchFamily="34" charset="0"/>
                <a:ea typeface="ＭＳ Ｐゴシック" panose="020B0600070205080204" pitchFamily="50" charset="-128"/>
              </a:defRPr>
            </a:lvl9pPr>
          </a:lstStyle>
          <a:p>
            <a:r>
              <a:rPr lang="ja-JP" altLang="en-US" sz="1800" dirty="0"/>
              <a:t>少女と若い女性にとって</a:t>
            </a:r>
            <a:r>
              <a:rPr lang="ja-JP" altLang="en-US" sz="1800" dirty="0" smtClean="0"/>
              <a:t>重要テーマ</a:t>
            </a:r>
            <a:endParaRPr lang="en-US" altLang="ja-JP" sz="1800" dirty="0"/>
          </a:p>
          <a:p>
            <a:r>
              <a:rPr lang="en-US" altLang="ja-JP" sz="1800" dirty="0"/>
              <a:t>• Be The Change</a:t>
            </a:r>
          </a:p>
          <a:p>
            <a:r>
              <a:rPr lang="en-US" altLang="ja-JP" sz="1800" dirty="0"/>
              <a:t>• </a:t>
            </a:r>
            <a:r>
              <a:rPr lang="en-US" altLang="ja-JP" sz="1800" dirty="0" smtClean="0"/>
              <a:t>FBM</a:t>
            </a:r>
            <a:endParaRPr lang="en-US" altLang="ja-JP" sz="1800" dirty="0"/>
          </a:p>
          <a:p>
            <a:r>
              <a:rPr lang="en-US" altLang="ja-JP" sz="1800" dirty="0"/>
              <a:t>• </a:t>
            </a:r>
            <a:r>
              <a:rPr lang="en-US" altLang="ja-JP" sz="1800" dirty="0" smtClean="0"/>
              <a:t>VAV </a:t>
            </a:r>
            <a:endParaRPr lang="en-US" altLang="ja-JP" sz="1800" dirty="0"/>
          </a:p>
          <a:p>
            <a:r>
              <a:rPr lang="en-US" altLang="ja-JP" sz="1800" dirty="0"/>
              <a:t>• Surf Smart </a:t>
            </a:r>
            <a:r>
              <a:rPr lang="ja-JP" altLang="en-US" sz="1400" dirty="0" smtClean="0"/>
              <a:t>（インターネットの安全）</a:t>
            </a:r>
            <a:r>
              <a:rPr lang="en-US" altLang="ja-JP" sz="1400" dirty="0" smtClean="0"/>
              <a:t> </a:t>
            </a:r>
            <a:endParaRPr lang="en-US" altLang="ja-JP" sz="1400" dirty="0"/>
          </a:p>
          <a:p>
            <a:r>
              <a:rPr lang="en-US" altLang="ja-JP" sz="1800" dirty="0"/>
              <a:t>• </a:t>
            </a:r>
            <a:r>
              <a:rPr lang="en-US" altLang="ja-JP" sz="1800" dirty="0" smtClean="0"/>
              <a:t>GAT(MDGs</a:t>
            </a:r>
            <a:r>
              <a:rPr lang="en-US" altLang="ja-JP" sz="1800" dirty="0"/>
              <a:t>) </a:t>
            </a:r>
          </a:p>
          <a:p>
            <a:r>
              <a:rPr lang="en-US" altLang="ja-JP" sz="1800" dirty="0"/>
              <a:t>• </a:t>
            </a:r>
            <a:r>
              <a:rPr lang="ja-JP" altLang="en-US" sz="1800" dirty="0" smtClean="0"/>
              <a:t>ワールドシンキンデイ</a:t>
            </a:r>
            <a:r>
              <a:rPr lang="ja-JP" altLang="en-US" sz="1800" dirty="0"/>
              <a:t>パック</a:t>
            </a:r>
            <a:endParaRPr lang="en-US" altLang="ja-JP" sz="1800" dirty="0"/>
          </a:p>
          <a:p>
            <a:r>
              <a:rPr lang="en-US" altLang="ja-JP" sz="1800" dirty="0"/>
              <a:t>• </a:t>
            </a:r>
            <a:r>
              <a:rPr lang="ja-JP" altLang="en-US" sz="1800" dirty="0"/>
              <a:t>環境</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a:r>
              <a:rPr lang="ja-JP" altLang="en-US" smtClean="0"/>
              <a:t>日本連盟　活動基本方針</a:t>
            </a:r>
            <a:endParaRPr lang="en-GB" altLang="ja-JP" smtClean="0"/>
          </a:p>
        </p:txBody>
      </p:sp>
      <p:sp>
        <p:nvSpPr>
          <p:cNvPr id="20483" name="Content Placeholder 2"/>
          <p:cNvSpPr>
            <a:spLocks noGrp="1"/>
          </p:cNvSpPr>
          <p:nvPr>
            <p:ph idx="1"/>
          </p:nvPr>
        </p:nvSpPr>
        <p:spPr>
          <a:xfrm>
            <a:off x="476251" y="1583579"/>
            <a:ext cx="9366997" cy="4351338"/>
          </a:xfrm>
        </p:spPr>
        <p:txBody>
          <a:bodyPr/>
          <a:lstStyle/>
          <a:p>
            <a:pPr marL="0" indent="0">
              <a:lnSpc>
                <a:spcPct val="200000"/>
              </a:lnSpc>
              <a:spcBef>
                <a:spcPts val="0"/>
              </a:spcBef>
              <a:buFont typeface="Arial" panose="020B0604020202020204" pitchFamily="34" charset="0"/>
              <a:buNone/>
            </a:pPr>
            <a:r>
              <a:rPr lang="ja-JP" altLang="en-US" sz="3600" b="1" u="sng" dirty="0" smtClean="0">
                <a:solidFill>
                  <a:srgbClr val="FF6699"/>
                </a:solidFill>
              </a:rPr>
              <a:t>少女と女性の視点</a:t>
            </a:r>
            <a:r>
              <a:rPr lang="ja-JP" altLang="en-US" sz="3200" dirty="0" smtClean="0"/>
              <a:t>に立って、</a:t>
            </a:r>
          </a:p>
          <a:p>
            <a:pPr marL="0" indent="0">
              <a:lnSpc>
                <a:spcPct val="200000"/>
              </a:lnSpc>
              <a:spcBef>
                <a:spcPts val="0"/>
              </a:spcBef>
              <a:buFont typeface="Arial" panose="020B0604020202020204" pitchFamily="34" charset="0"/>
              <a:buNone/>
            </a:pPr>
            <a:r>
              <a:rPr lang="ja-JP" altLang="en-US" sz="3600" b="1" u="sng" dirty="0" smtClean="0">
                <a:solidFill>
                  <a:srgbClr val="FF6699"/>
                </a:solidFill>
              </a:rPr>
              <a:t>より幸せな社会と未来</a:t>
            </a:r>
            <a:r>
              <a:rPr lang="ja-JP" altLang="en-US" sz="3200" dirty="0" smtClean="0"/>
              <a:t>の実現を目指し、</a:t>
            </a:r>
            <a:endParaRPr lang="en-US" altLang="ja-JP" sz="3200" dirty="0" smtClean="0"/>
          </a:p>
          <a:p>
            <a:pPr marL="0" indent="0">
              <a:lnSpc>
                <a:spcPct val="200000"/>
              </a:lnSpc>
              <a:spcBef>
                <a:spcPts val="0"/>
              </a:spcBef>
              <a:buFont typeface="Arial" panose="020B0604020202020204" pitchFamily="34" charset="0"/>
              <a:buNone/>
            </a:pPr>
            <a:r>
              <a:rPr lang="ja-JP" altLang="en-US" sz="3200" dirty="0" smtClean="0"/>
              <a:t>リーダーシップを発揮できる人材を育成するとともに、社会に変化をもたらすチェンジエージェントとして　　　行動します。</a:t>
            </a:r>
            <a:endParaRPr lang="en-GB" altLang="ja-JP"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図表 1"/>
          <p:cNvGraphicFramePr/>
          <p:nvPr>
            <p:extLst>
              <p:ext uri="{D42A27DB-BD31-4B8C-83A1-F6EECF244321}">
                <p14:modId xmlns:p14="http://schemas.microsoft.com/office/powerpoint/2010/main" val="3850077085"/>
              </p:ext>
            </p:extLst>
          </p:nvPr>
        </p:nvGraphicFramePr>
        <p:xfrm>
          <a:off x="447051" y="541868"/>
          <a:ext cx="7586134" cy="5272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正方形/長方形 2"/>
          <p:cNvSpPr/>
          <p:nvPr/>
        </p:nvSpPr>
        <p:spPr>
          <a:xfrm>
            <a:off x="5412750" y="4023355"/>
            <a:ext cx="4493250" cy="2308324"/>
          </a:xfrm>
          <a:prstGeom prst="rect">
            <a:avLst/>
          </a:prstGeom>
        </p:spPr>
        <p:txBody>
          <a:bodyPr wrap="square">
            <a:spAutoFit/>
          </a:bodyPr>
          <a:lstStyle/>
          <a:p>
            <a:r>
              <a:rPr lang="ja-JP" altLang="en-US" b="1" dirty="0" smtClean="0">
                <a:latin typeface="ff-tisa-sans-web-pro"/>
              </a:rPr>
              <a:t>若者を引き付ける</a:t>
            </a:r>
            <a:r>
              <a:rPr lang="en-US" altLang="ja-JP" b="1" dirty="0" smtClean="0">
                <a:latin typeface="ff-tisa-sans-web-pro"/>
              </a:rPr>
              <a:t>【</a:t>
            </a:r>
            <a:r>
              <a:rPr lang="ja-JP" altLang="en-US" b="1" dirty="0" smtClean="0">
                <a:latin typeface="ff-tisa-sans-web-pro"/>
              </a:rPr>
              <a:t>目的</a:t>
            </a:r>
            <a:r>
              <a:rPr lang="en-US" altLang="ja-JP" b="1" dirty="0">
                <a:latin typeface="ff-tisa-sans-web-pro"/>
              </a:rPr>
              <a:t>】</a:t>
            </a:r>
            <a:r>
              <a:rPr lang="ja-JP" altLang="en-US" b="1" dirty="0" smtClean="0">
                <a:latin typeface="ff-tisa-sans-web-pro"/>
              </a:rPr>
              <a:t>がないと、</a:t>
            </a:r>
            <a:r>
              <a:rPr lang="ja-JP" altLang="en-US" b="1" dirty="0" smtClean="0">
                <a:solidFill>
                  <a:srgbClr val="FF0000"/>
                </a:solidFill>
                <a:latin typeface="ff-tisa-sans-web-pro"/>
              </a:rPr>
              <a:t>若者はやめて</a:t>
            </a:r>
            <a:r>
              <a:rPr lang="ja-JP" altLang="en-US" b="1" dirty="0" smtClean="0">
                <a:latin typeface="ff-tisa-sans-web-pro"/>
              </a:rPr>
              <a:t>いく。現在のガールスカウト運動が提供するものが広まらない</a:t>
            </a:r>
            <a:r>
              <a:rPr lang="ja-JP" altLang="en-US" b="1" dirty="0">
                <a:latin typeface="ff-tisa-sans-web-pro"/>
              </a:rPr>
              <a:t>と</a:t>
            </a:r>
            <a:r>
              <a:rPr lang="ja-JP" altLang="en-US" b="1" dirty="0" smtClean="0">
                <a:latin typeface="ff-tisa-sans-web-pro"/>
              </a:rPr>
              <a:t>、</a:t>
            </a:r>
            <a:r>
              <a:rPr lang="ja-JP" altLang="en-US" sz="1800" b="1" dirty="0" smtClean="0">
                <a:latin typeface="ff-tisa-sans-web-pro"/>
              </a:rPr>
              <a:t>（ガールスカウトは）　</a:t>
            </a:r>
            <a:r>
              <a:rPr lang="ja-JP" altLang="en-US" b="1" dirty="0" smtClean="0">
                <a:solidFill>
                  <a:srgbClr val="FF0000"/>
                </a:solidFill>
                <a:latin typeface="ff-tisa-sans-web-pro"/>
              </a:rPr>
              <a:t>「時代遅れ」で「現代の若者には無関係ない」</a:t>
            </a:r>
            <a:r>
              <a:rPr lang="ja-JP" altLang="en-US" b="1" dirty="0" smtClean="0">
                <a:latin typeface="ff-tisa-sans-web-pro"/>
              </a:rPr>
              <a:t>と</a:t>
            </a:r>
            <a:r>
              <a:rPr lang="ja-JP" altLang="en-US" b="1" dirty="0">
                <a:latin typeface="ff-tisa-sans-web-pro"/>
              </a:rPr>
              <a:t>見</a:t>
            </a:r>
            <a:r>
              <a:rPr lang="ja-JP" altLang="en-US" b="1" dirty="0" smtClean="0">
                <a:latin typeface="ff-tisa-sans-web-pro"/>
              </a:rPr>
              <a:t>なされる。</a:t>
            </a:r>
            <a:endParaRPr lang="ja-JP" altLang="en-US" b="1" dirty="0"/>
          </a:p>
        </p:txBody>
      </p:sp>
      <p:sp>
        <p:nvSpPr>
          <p:cNvPr id="4" name="角丸四角形 3"/>
          <p:cNvSpPr/>
          <p:nvPr/>
        </p:nvSpPr>
        <p:spPr>
          <a:xfrm>
            <a:off x="5527050" y="1777995"/>
            <a:ext cx="2645078" cy="2065867"/>
          </a:xfrm>
          <a:prstGeom prst="roundRect">
            <a:avLst/>
          </a:prstGeom>
          <a:noFill/>
          <a:ln w="127000">
            <a:solidFill>
              <a:srgbClr val="FF0000">
                <a:alpha val="50000"/>
              </a:srgb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dirty="0">
              <a:solidFill>
                <a:schemeClr val="tx1"/>
              </a:solidFill>
            </a:endParaRPr>
          </a:p>
        </p:txBody>
      </p:sp>
    </p:spTree>
    <p:extLst>
      <p:ext uri="{BB962C8B-B14F-4D97-AF65-F5344CB8AC3E}">
        <p14:creationId xmlns:p14="http://schemas.microsoft.com/office/powerpoint/2010/main" val="38072918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nvPr>
        </p:nvGraphicFramePr>
        <p:xfrm>
          <a:off x="1002770" y="118533"/>
          <a:ext cx="8543925" cy="69220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テキスト ボックス 1"/>
          <p:cNvSpPr txBox="1"/>
          <p:nvPr/>
        </p:nvSpPr>
        <p:spPr>
          <a:xfrm>
            <a:off x="152403" y="5706536"/>
            <a:ext cx="4036682" cy="954107"/>
          </a:xfrm>
          <a:prstGeom prst="rect">
            <a:avLst/>
          </a:prstGeom>
          <a:solidFill>
            <a:schemeClr val="accent4">
              <a:lumMod val="40000"/>
              <a:lumOff val="60000"/>
            </a:schemeClr>
          </a:solidFill>
        </p:spPr>
        <p:txBody>
          <a:bodyPr wrap="none" rtlCol="0">
            <a:spAutoFit/>
          </a:bodyPr>
          <a:lstStyle/>
          <a:p>
            <a:r>
              <a:rPr kumimoji="1" lang="en-US" altLang="ja-JP" sz="2800" dirty="0" smtClean="0"/>
              <a:t>2016</a:t>
            </a:r>
            <a:r>
              <a:rPr kumimoji="1" lang="ja-JP" altLang="en-US" sz="2800" dirty="0" smtClean="0"/>
              <a:t>年度（予定）</a:t>
            </a:r>
            <a:endParaRPr kumimoji="1" lang="en-US" altLang="ja-JP" sz="2800" dirty="0" smtClean="0"/>
          </a:p>
          <a:p>
            <a:r>
              <a:rPr lang="ja-JP" altLang="en-US" sz="2800" dirty="0" smtClean="0"/>
              <a:t>トレイナー研修・地区研修</a:t>
            </a:r>
            <a:endParaRPr kumimoji="1" lang="ja-JP" alt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pPr algn="ctr"/>
            <a:r>
              <a:rPr lang="ja-JP" altLang="en-US" smtClean="0"/>
              <a:t>ペアワーク</a:t>
            </a:r>
          </a:p>
        </p:txBody>
      </p:sp>
      <p:sp>
        <p:nvSpPr>
          <p:cNvPr id="21507" name="コンテンツ プレースホルダー 2"/>
          <p:cNvSpPr>
            <a:spLocks noGrp="1"/>
          </p:cNvSpPr>
          <p:nvPr>
            <p:ph idx="1"/>
          </p:nvPr>
        </p:nvSpPr>
        <p:spPr/>
        <p:txBody>
          <a:bodyPr/>
          <a:lstStyle/>
          <a:p>
            <a:pPr>
              <a:lnSpc>
                <a:spcPct val="100000"/>
              </a:lnSpc>
            </a:pPr>
            <a:r>
              <a:rPr lang="en-US" altLang="ja-JP" sz="3600" dirty="0"/>
              <a:t>【</a:t>
            </a:r>
            <a:r>
              <a:rPr lang="ja-JP" altLang="en-US" sz="3600"/>
              <a:t>少女と女性の視点</a:t>
            </a:r>
            <a:r>
              <a:rPr lang="en-US" altLang="ja-JP" sz="3600" dirty="0"/>
              <a:t>】</a:t>
            </a:r>
            <a:r>
              <a:rPr lang="ja-JP" altLang="en-US" sz="3600"/>
              <a:t>からみた、「より幸せな社会と未来」とはどんなものか。</a:t>
            </a:r>
            <a:endParaRPr lang="ja-JP" altLang="en-US" sz="3600" dirty="0"/>
          </a:p>
          <a:p>
            <a:pPr>
              <a:lnSpc>
                <a:spcPct val="100000"/>
              </a:lnSpc>
            </a:pPr>
            <a:endParaRPr lang="en-US" altLang="ja-JP" sz="3600" dirty="0"/>
          </a:p>
          <a:p>
            <a:pPr>
              <a:lnSpc>
                <a:spcPct val="100000"/>
              </a:lnSpc>
            </a:pPr>
            <a:r>
              <a:rPr lang="ja-JP" altLang="en-US" sz="4400" dirty="0"/>
              <a:t>それを実現するために</a:t>
            </a:r>
            <a:r>
              <a:rPr lang="ja-JP" altLang="en-US" sz="4400" dirty="0">
                <a:solidFill>
                  <a:srgbClr val="FF0000"/>
                </a:solidFill>
              </a:rPr>
              <a:t>障害となっている社会課題</a:t>
            </a:r>
            <a:r>
              <a:rPr lang="ja-JP" altLang="en-US" sz="4400" dirty="0"/>
              <a:t>にはどのようなものがあるか。</a:t>
            </a:r>
            <a:endParaRPr lang="en-US" altLang="ja-JP" sz="3600" dirty="0"/>
          </a:p>
          <a:p>
            <a:pPr>
              <a:lnSpc>
                <a:spcPct val="100000"/>
              </a:lnSpc>
            </a:pPr>
            <a:endParaRPr lang="ja-JP" alt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881063" y="1858963"/>
            <a:ext cx="7958137" cy="3170237"/>
          </a:xfrm>
          <a:prstGeom prst="wedgeRoundRectCallout">
            <a:avLst>
              <a:gd name="adj1" fmla="val -705"/>
              <a:gd name="adj2" fmla="val 61045"/>
              <a:gd name="adj3" fmla="val 16667"/>
            </a:avLst>
          </a:prstGeom>
          <a:no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4000" b="1" dirty="0">
                <a:solidFill>
                  <a:schemeClr val="tx1"/>
                </a:solidFill>
              </a:rPr>
              <a:t>ガールスカウトが、暴力について取り組んでいるって聞きました。</a:t>
            </a:r>
            <a:endParaRPr lang="en-US" altLang="ja-JP" sz="4000" b="1" dirty="0">
              <a:solidFill>
                <a:schemeClr val="tx1"/>
              </a:solidFill>
            </a:endParaRPr>
          </a:p>
          <a:p>
            <a:pPr>
              <a:defRPr/>
            </a:pPr>
            <a:r>
              <a:rPr lang="ja-JP" altLang="en-US" sz="4000" b="1" dirty="0">
                <a:solidFill>
                  <a:schemeClr val="tx1"/>
                </a:solidFill>
              </a:rPr>
              <a:t>ガールスカウト</a:t>
            </a:r>
            <a:r>
              <a:rPr lang="ja-JP" altLang="en-US" sz="4000" b="1" dirty="0" smtClean="0">
                <a:solidFill>
                  <a:schemeClr val="tx1"/>
                </a:solidFill>
              </a:rPr>
              <a:t>が、これに</a:t>
            </a:r>
            <a:r>
              <a:rPr lang="ja-JP" altLang="en-US" sz="4000" b="1" dirty="0">
                <a:solidFill>
                  <a:schemeClr val="tx1"/>
                </a:solidFill>
              </a:rPr>
              <a:t>取り組んでいるのはなぜですか？</a:t>
            </a:r>
          </a:p>
        </p:txBody>
      </p:sp>
      <p:sp>
        <p:nvSpPr>
          <p:cNvPr id="4" name="スマイル 3"/>
          <p:cNvSpPr/>
          <p:nvPr/>
        </p:nvSpPr>
        <p:spPr>
          <a:xfrm>
            <a:off x="5589588" y="5197475"/>
            <a:ext cx="1811337" cy="1490663"/>
          </a:xfrm>
          <a:prstGeom prst="smileyFace">
            <a:avLst/>
          </a:prstGeom>
          <a:solidFill>
            <a:srgbClr val="FFCCFF"/>
          </a:solidFill>
          <a:ln w="3810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4000" b="1" dirty="0">
              <a:solidFill>
                <a:schemeClr val="tx1"/>
              </a:solidFill>
            </a:endParaRPr>
          </a:p>
        </p:txBody>
      </p:sp>
      <p:sp>
        <p:nvSpPr>
          <p:cNvPr id="25604" name="テキスト ボックス 1"/>
          <p:cNvSpPr txBox="1">
            <a:spLocks noChangeArrowheads="1"/>
          </p:cNvSpPr>
          <p:nvPr/>
        </p:nvSpPr>
        <p:spPr bwMode="auto">
          <a:xfrm>
            <a:off x="1541463" y="652463"/>
            <a:ext cx="4449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2400"/>
              <a:t>入団説明会で</a:t>
            </a:r>
            <a:endParaRPr lang="en-US" altLang="ja-JP" sz="2400"/>
          </a:p>
          <a:p>
            <a:pPr>
              <a:lnSpc>
                <a:spcPct val="100000"/>
              </a:lnSpc>
              <a:spcBef>
                <a:spcPct val="0"/>
              </a:spcBef>
              <a:buFontTx/>
              <a:buNone/>
            </a:pPr>
            <a:r>
              <a:rPr lang="ja-JP" altLang="en-US" sz="2400"/>
              <a:t>ひとりの保護者から聞かれました</a:t>
            </a:r>
          </a:p>
        </p:txBody>
      </p:sp>
      <p:sp>
        <p:nvSpPr>
          <p:cNvPr id="25605" name="テキスト ボックス 5"/>
          <p:cNvSpPr txBox="1">
            <a:spLocks noChangeArrowheads="1"/>
          </p:cNvSpPr>
          <p:nvPr/>
        </p:nvSpPr>
        <p:spPr bwMode="auto">
          <a:xfrm>
            <a:off x="598488" y="5942013"/>
            <a:ext cx="4743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sz="3200">
                <a:solidFill>
                  <a:srgbClr val="FF0000"/>
                </a:solidFill>
              </a:rPr>
              <a:t>あなたはどう答えますか？</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524000" y="365125"/>
            <a:ext cx="7700963" cy="1325563"/>
          </a:xfrm>
        </p:spPr>
        <p:txBody>
          <a:bodyPr/>
          <a:lstStyle/>
          <a:p>
            <a:pPr algn="ctr">
              <a:lnSpc>
                <a:spcPct val="100000"/>
              </a:lnSpc>
            </a:pPr>
            <a:r>
              <a:rPr lang="ja-JP" altLang="en-US" sz="2800" dirty="0" smtClean="0"/>
              <a:t>以下の質問に、説得力のある答えができるようになることが</a:t>
            </a:r>
            <a:r>
              <a:rPr lang="ja-JP" altLang="en-US" sz="2800" dirty="0"/>
              <a:t>大切です</a:t>
            </a:r>
            <a:r>
              <a:rPr lang="ja-JP" altLang="en-US" sz="2400" dirty="0"/>
              <a:t>（論理的に、データの裏付けを含め）</a:t>
            </a:r>
            <a:endParaRPr lang="ja-JP" altLang="en-US" sz="2400" dirty="0" smtClean="0"/>
          </a:p>
        </p:txBody>
      </p:sp>
      <p:sp>
        <p:nvSpPr>
          <p:cNvPr id="2" name="コンテンツ プレースホルダー 1"/>
          <p:cNvSpPr>
            <a:spLocks noGrp="1"/>
          </p:cNvSpPr>
          <p:nvPr>
            <p:ph idx="1"/>
          </p:nvPr>
        </p:nvSpPr>
        <p:spPr>
          <a:xfrm>
            <a:off x="640398" y="1825625"/>
            <a:ext cx="8950642" cy="4351338"/>
          </a:xfrm>
        </p:spPr>
        <p:txBody>
          <a:bodyPr/>
          <a:lstStyle/>
          <a:p>
            <a:pPr>
              <a:lnSpc>
                <a:spcPct val="100000"/>
              </a:lnSpc>
              <a:spcBef>
                <a:spcPts val="1200"/>
              </a:spcBef>
            </a:pPr>
            <a:r>
              <a:rPr lang="en-US" altLang="ja-JP" sz="2400" dirty="0">
                <a:latin typeface="+mn-ea"/>
              </a:rPr>
              <a:t>STV</a:t>
            </a:r>
            <a:r>
              <a:rPr lang="ja-JP" altLang="en-US" sz="2400" dirty="0">
                <a:latin typeface="+mn-ea"/>
              </a:rPr>
              <a:t>が、女性一般ではなく</a:t>
            </a:r>
            <a:r>
              <a:rPr lang="ja-JP" altLang="en-US" sz="2400" dirty="0" smtClean="0">
                <a:latin typeface="+mn-ea"/>
              </a:rPr>
              <a:t>、少女</a:t>
            </a:r>
            <a:r>
              <a:rPr lang="ja-JP" altLang="en-US" sz="2400" dirty="0">
                <a:latin typeface="+mn-ea"/>
              </a:rPr>
              <a:t>と若い女性に焦点</a:t>
            </a:r>
            <a:r>
              <a:rPr lang="ja-JP" altLang="en-US" sz="2400" dirty="0" smtClean="0">
                <a:latin typeface="+mn-ea"/>
              </a:rPr>
              <a:t>をあてて</a:t>
            </a:r>
            <a:r>
              <a:rPr lang="ja-JP" altLang="en-US" sz="2400" dirty="0">
                <a:latin typeface="+mn-ea"/>
              </a:rPr>
              <a:t>いるのはなぜですか</a:t>
            </a:r>
            <a:r>
              <a:rPr lang="ja-JP" altLang="en-US" sz="2400" dirty="0" smtClean="0">
                <a:latin typeface="+mn-ea"/>
              </a:rPr>
              <a:t>？</a:t>
            </a:r>
            <a:endParaRPr lang="en-US" altLang="ja-JP" sz="2400" dirty="0" smtClean="0">
              <a:latin typeface="+mn-ea"/>
            </a:endParaRPr>
          </a:p>
          <a:p>
            <a:pPr>
              <a:lnSpc>
                <a:spcPct val="100000"/>
              </a:lnSpc>
              <a:spcBef>
                <a:spcPts val="1200"/>
              </a:spcBef>
            </a:pPr>
            <a:r>
              <a:rPr lang="ja-JP" altLang="en-US" sz="2400" dirty="0">
                <a:latin typeface="+mn-ea"/>
              </a:rPr>
              <a:t>少女に対する暴力</a:t>
            </a:r>
            <a:r>
              <a:rPr lang="ja-JP" altLang="en-US" sz="2400" dirty="0" smtClean="0">
                <a:latin typeface="+mn-ea"/>
              </a:rPr>
              <a:t>はなぜ</a:t>
            </a:r>
            <a:r>
              <a:rPr lang="ja-JP" altLang="en-US" sz="2400" dirty="0">
                <a:latin typeface="+mn-ea"/>
              </a:rPr>
              <a:t>問題なのですか</a:t>
            </a:r>
            <a:r>
              <a:rPr lang="ja-JP" altLang="en-US" sz="2400" dirty="0" smtClean="0">
                <a:latin typeface="+mn-ea"/>
              </a:rPr>
              <a:t>？</a:t>
            </a:r>
            <a:endParaRPr lang="en-US" altLang="ja-JP" sz="2400" dirty="0" smtClean="0">
              <a:latin typeface="+mn-ea"/>
            </a:endParaRPr>
          </a:p>
          <a:p>
            <a:pPr>
              <a:lnSpc>
                <a:spcPct val="100000"/>
              </a:lnSpc>
              <a:spcBef>
                <a:spcPts val="1200"/>
              </a:spcBef>
            </a:pPr>
            <a:r>
              <a:rPr lang="ja-JP" altLang="en-US" sz="2400" dirty="0">
                <a:latin typeface="+mn-ea"/>
              </a:rPr>
              <a:t>少女と若い女性に対する暴力がおこるのはなぜですか？</a:t>
            </a:r>
          </a:p>
          <a:p>
            <a:pPr>
              <a:lnSpc>
                <a:spcPct val="100000"/>
              </a:lnSpc>
              <a:spcBef>
                <a:spcPts val="1200"/>
              </a:spcBef>
            </a:pPr>
            <a:r>
              <a:rPr lang="ja-JP" altLang="en-US" sz="2400" dirty="0">
                <a:latin typeface="+mn-ea"/>
              </a:rPr>
              <a:t>少年に対する暴力についてはどうですか</a:t>
            </a:r>
            <a:r>
              <a:rPr lang="ja-JP" altLang="en-US" sz="2400" dirty="0" smtClean="0">
                <a:latin typeface="+mn-ea"/>
              </a:rPr>
              <a:t>？</a:t>
            </a:r>
            <a:endParaRPr lang="en-US" altLang="ja-JP" sz="2400" dirty="0" smtClean="0">
              <a:latin typeface="+mn-ea"/>
            </a:endParaRPr>
          </a:p>
          <a:p>
            <a:pPr>
              <a:lnSpc>
                <a:spcPct val="100000"/>
              </a:lnSpc>
              <a:spcBef>
                <a:spcPts val="1200"/>
              </a:spcBef>
            </a:pPr>
            <a:r>
              <a:rPr lang="ja-JP" altLang="en-US" sz="2400" dirty="0">
                <a:latin typeface="+mn-ea"/>
              </a:rPr>
              <a:t>私</a:t>
            </a:r>
            <a:r>
              <a:rPr lang="ja-JP" altLang="en-US" sz="2400" dirty="0" smtClean="0">
                <a:latin typeface="+mn-ea"/>
              </a:rPr>
              <a:t>の地域では</a:t>
            </a:r>
            <a:r>
              <a:rPr lang="ja-JP" altLang="en-US" sz="2400" dirty="0">
                <a:latin typeface="+mn-ea"/>
              </a:rPr>
              <a:t>暴力は起こっていないので、私には関係ありません</a:t>
            </a:r>
            <a:r>
              <a:rPr lang="ja-JP" altLang="en-US" sz="2400" dirty="0" smtClean="0">
                <a:latin typeface="+mn-ea"/>
              </a:rPr>
              <a:t>。取り組まないといけない</a:t>
            </a:r>
            <a:r>
              <a:rPr lang="ja-JP" altLang="en-US" sz="2400" dirty="0">
                <a:latin typeface="+mn-ea"/>
              </a:rPr>
              <a:t>のですか</a:t>
            </a:r>
            <a:r>
              <a:rPr lang="ja-JP" altLang="en-US" sz="2400" dirty="0" smtClean="0">
                <a:latin typeface="+mn-ea"/>
              </a:rPr>
              <a:t>？</a:t>
            </a:r>
            <a:endParaRPr lang="en-US" altLang="ja-JP" sz="2400" dirty="0" smtClean="0">
              <a:latin typeface="+mn-ea"/>
            </a:endParaRPr>
          </a:p>
          <a:p>
            <a:pPr>
              <a:lnSpc>
                <a:spcPct val="100000"/>
              </a:lnSpc>
              <a:spcBef>
                <a:spcPts val="1200"/>
              </a:spcBef>
            </a:pPr>
            <a:r>
              <a:rPr lang="ja-JP" altLang="en-US" sz="2400" dirty="0">
                <a:latin typeface="+mn-ea"/>
              </a:rPr>
              <a:t>暴力をなくすの</a:t>
            </a:r>
            <a:r>
              <a:rPr lang="ja-JP" altLang="en-US" sz="2400" dirty="0" smtClean="0">
                <a:latin typeface="+mn-ea"/>
              </a:rPr>
              <a:t>は私たち</a:t>
            </a:r>
            <a:r>
              <a:rPr lang="ja-JP" altLang="en-US" sz="2400" dirty="0">
                <a:latin typeface="+mn-ea"/>
              </a:rPr>
              <a:t>の役割ですか？　</a:t>
            </a:r>
            <a:r>
              <a:rPr lang="ja-JP" altLang="en-US" sz="2400" dirty="0" smtClean="0">
                <a:latin typeface="+mn-ea"/>
              </a:rPr>
              <a:t>これ</a:t>
            </a:r>
            <a:r>
              <a:rPr lang="ja-JP" altLang="en-US" sz="2400" dirty="0">
                <a:latin typeface="+mn-ea"/>
              </a:rPr>
              <a:t>って、家庭とか文化の問題ではないのですか？</a:t>
            </a:r>
          </a:p>
          <a:p>
            <a:pPr>
              <a:lnSpc>
                <a:spcPct val="100000"/>
              </a:lnSpc>
              <a:spcBef>
                <a:spcPts val="1200"/>
              </a:spcBef>
            </a:pPr>
            <a:endParaRPr kumimoji="1" lang="ja-JP" altLang="en-US" sz="2400" dirty="0">
              <a:latin typeface="+mn-e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p:txBody>
          <a:bodyPr/>
          <a:lstStyle/>
          <a:p>
            <a:pPr algn="ctr"/>
            <a:r>
              <a:rPr lang="ja-JP" altLang="en-US" sz="2800">
                <a:latin typeface="MS PGothic" charset="0"/>
              </a:rPr>
              <a:t>潘基文国連事務総長のメッセージ</a:t>
            </a:r>
            <a:endParaRPr lang="ja-JP" altLang="en-US" sz="2800" dirty="0">
              <a:latin typeface="MS PGothic" charset="0"/>
            </a:endParaRPr>
          </a:p>
        </p:txBody>
      </p:sp>
      <p:sp>
        <p:nvSpPr>
          <p:cNvPr id="44035" name="コンテンツ プレースホルダー 2"/>
          <p:cNvSpPr>
            <a:spLocks noGrp="1"/>
          </p:cNvSpPr>
          <p:nvPr>
            <p:ph idx="1"/>
          </p:nvPr>
        </p:nvSpPr>
        <p:spPr>
          <a:xfrm>
            <a:off x="403543" y="1866265"/>
            <a:ext cx="9309417" cy="4784632"/>
          </a:xfrm>
        </p:spPr>
        <p:txBody>
          <a:bodyPr/>
          <a:lstStyle/>
          <a:p>
            <a:pPr marL="0" indent="0">
              <a:lnSpc>
                <a:spcPts val="3500"/>
              </a:lnSpc>
              <a:spcBef>
                <a:spcPts val="2400"/>
              </a:spcBef>
              <a:buFont typeface="Arial" panose="020B0604020202020204" pitchFamily="34" charset="0"/>
              <a:buNone/>
            </a:pPr>
            <a:r>
              <a:rPr lang="ja-JP" altLang="en-US" sz="2400" dirty="0"/>
              <a:t>「女性や少女への暴力は、どの大陸、国家、文化でも一向に減らず、それは女性の人生や家族、ひいては社会全体に悲惨な被害をもたらしています。多くの社会がそうした暴力を禁じていますが、現実は、頻繁に起こり、隠ぺいされたり黙認されたりしているのが現状です」</a:t>
            </a:r>
          </a:p>
          <a:p>
            <a:pPr marL="0" indent="0">
              <a:lnSpc>
                <a:spcPts val="3500"/>
              </a:lnSpc>
              <a:spcBef>
                <a:spcPts val="2400"/>
              </a:spcBef>
              <a:buFont typeface="Arial" panose="020B0604020202020204" pitchFamily="34" charset="0"/>
              <a:buNone/>
            </a:pPr>
            <a:r>
              <a:rPr lang="ja-JP" altLang="en-US" sz="2400" dirty="0">
                <a:latin typeface="ＭＳ Ｐゴシック"/>
                <a:ea typeface="MS PGothic" charset="0"/>
              </a:rPr>
              <a:t>「</a:t>
            </a:r>
            <a:r>
              <a:rPr lang="ja-JP" altLang="en-US" sz="2400" dirty="0">
                <a:solidFill>
                  <a:srgbClr val="222222"/>
                </a:solidFill>
                <a:latin typeface="MS PGothic" charset="0"/>
              </a:rPr>
              <a:t>女性と女児に対する暴力がまん延しているということは、私たち全員がこれに対処できることを意味しています。この犯罪に終止符を打ち、全面的なジェンダーの平等を推進するとともに、女性と女児が享受すべき安全を手にできる世界を実現すべく、力を合わせていこうではありませんか。そうすることが、人類全体の利益となるのですから。」</a:t>
            </a:r>
          </a:p>
          <a:p>
            <a:pPr marL="0" indent="0" algn="r">
              <a:lnSpc>
                <a:spcPts val="3500"/>
              </a:lnSpc>
              <a:spcBef>
                <a:spcPts val="2400"/>
              </a:spcBef>
              <a:buFont typeface="Arial" panose="020B0604020202020204" pitchFamily="34" charset="0"/>
              <a:buNone/>
            </a:pP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746125" y="292100"/>
            <a:ext cx="8543925" cy="949325"/>
          </a:xfrm>
        </p:spPr>
        <p:txBody>
          <a:bodyPr/>
          <a:lstStyle/>
          <a:p>
            <a:pPr algn="ctr"/>
            <a:r>
              <a:rPr lang="en-US" altLang="ja-JP" sz="4000" dirty="0" smtClean="0"/>
              <a:t>STV</a:t>
            </a:r>
            <a:r>
              <a:rPr lang="ja-JP" altLang="en-US" sz="4000" dirty="0" smtClean="0"/>
              <a:t>を行う理由</a:t>
            </a:r>
          </a:p>
        </p:txBody>
      </p:sp>
      <p:sp>
        <p:nvSpPr>
          <p:cNvPr id="34819" name="テキスト ボックス 5"/>
          <p:cNvSpPr txBox="1">
            <a:spLocks noChangeArrowheads="1"/>
          </p:cNvSpPr>
          <p:nvPr/>
        </p:nvSpPr>
        <p:spPr bwMode="auto">
          <a:xfrm>
            <a:off x="200025" y="1762125"/>
            <a:ext cx="9512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en-US" altLang="ja-JP" sz="3200" dirty="0">
                <a:latin typeface="ＭＳ Ｐゴシック" panose="020B0600070205080204" pitchFamily="50" charset="-128"/>
              </a:rPr>
              <a:t>1</a:t>
            </a:r>
            <a:r>
              <a:rPr lang="ja-JP" altLang="en-US" sz="3200" dirty="0">
                <a:latin typeface="ＭＳ Ｐゴシック" panose="020B0600070205080204" pitchFamily="50" charset="-128"/>
              </a:rPr>
              <a:t>）ガールスカウトの責任</a:t>
            </a:r>
          </a:p>
          <a:p>
            <a:pPr>
              <a:lnSpc>
                <a:spcPct val="100000"/>
              </a:lnSpc>
              <a:spcBef>
                <a:spcPct val="0"/>
              </a:spcBef>
              <a:buFontTx/>
              <a:buNone/>
            </a:pPr>
            <a:r>
              <a:rPr lang="en-US" altLang="ja-JP" sz="3200" dirty="0">
                <a:latin typeface="ＭＳ Ｐゴシック" panose="020B0600070205080204" pitchFamily="50" charset="-128"/>
              </a:rPr>
              <a:t>2</a:t>
            </a:r>
            <a:r>
              <a:rPr lang="ja-JP" altLang="en-US" sz="3200" dirty="0">
                <a:latin typeface="ＭＳ Ｐゴシック" panose="020B0600070205080204" pitchFamily="50" charset="-128"/>
              </a:rPr>
              <a:t>）</a:t>
            </a:r>
            <a:r>
              <a:rPr lang="ja-JP" altLang="en-US" sz="3200" dirty="0" smtClean="0">
                <a:latin typeface="ＭＳ Ｐゴシック" panose="020B0600070205080204" pitchFamily="50" charset="-128"/>
              </a:rPr>
              <a:t>少女こそが「解決策」</a:t>
            </a:r>
            <a:endParaRPr lang="ja-JP" altLang="en-US" sz="3200" dirty="0">
              <a:latin typeface="ＭＳ Ｐゴシック" panose="020B0600070205080204" pitchFamily="50" charset="-128"/>
            </a:endParaRPr>
          </a:p>
          <a:p>
            <a:pPr>
              <a:lnSpc>
                <a:spcPct val="100000"/>
              </a:lnSpc>
              <a:spcBef>
                <a:spcPct val="0"/>
              </a:spcBef>
              <a:buFontTx/>
              <a:buNone/>
            </a:pPr>
            <a:r>
              <a:rPr lang="en-US" altLang="ja-JP" sz="3200" dirty="0">
                <a:latin typeface="ＭＳ Ｐゴシック" panose="020B0600070205080204" pitchFamily="50" charset="-128"/>
              </a:rPr>
              <a:t>3</a:t>
            </a:r>
            <a:r>
              <a:rPr lang="ja-JP" altLang="en-US" sz="3200" dirty="0">
                <a:latin typeface="ＭＳ Ｐゴシック" panose="020B0600070205080204" pitchFamily="50" charset="-128"/>
              </a:rPr>
              <a:t>）ガールスカウトならできる</a:t>
            </a:r>
          </a:p>
          <a:p>
            <a:pPr>
              <a:lnSpc>
                <a:spcPct val="100000"/>
              </a:lnSpc>
              <a:spcBef>
                <a:spcPct val="0"/>
              </a:spcBef>
              <a:buFontTx/>
              <a:buNone/>
            </a:pPr>
            <a:r>
              <a:rPr lang="en-US" altLang="ja-JP" sz="3200" dirty="0">
                <a:latin typeface="ＭＳ Ｐゴシック" panose="020B0600070205080204" pitchFamily="50" charset="-128"/>
              </a:rPr>
              <a:t>4</a:t>
            </a:r>
            <a:r>
              <a:rPr lang="ja-JP" altLang="en-US" sz="3200" dirty="0">
                <a:latin typeface="ＭＳ Ｐゴシック" panose="020B0600070205080204" pitchFamily="50" charset="-128"/>
              </a:rPr>
              <a:t>）少女と若い</a:t>
            </a:r>
            <a:r>
              <a:rPr lang="ja-JP" altLang="en-US" sz="3200" dirty="0" smtClean="0">
                <a:latin typeface="ＭＳ Ｐゴシック" panose="020B0600070205080204" pitchFamily="50" charset="-128"/>
              </a:rPr>
              <a:t>女性のニーズ　「この取り組みは大切！」</a:t>
            </a:r>
            <a:endParaRPr lang="ja-JP" altLang="en-US" sz="3200" dirty="0">
              <a:latin typeface="ＭＳ Ｐゴシック" panose="020B0600070205080204" pitchFamily="50" charset="-128"/>
            </a:endParaRPr>
          </a:p>
          <a:p>
            <a:pPr>
              <a:lnSpc>
                <a:spcPct val="100000"/>
              </a:lnSpc>
              <a:spcBef>
                <a:spcPct val="0"/>
              </a:spcBef>
              <a:buFontTx/>
              <a:buNone/>
            </a:pPr>
            <a:r>
              <a:rPr lang="en-US" altLang="ja-JP" sz="3200" dirty="0">
                <a:latin typeface="ＭＳ Ｐゴシック" panose="020B0600070205080204" pitchFamily="50" charset="-128"/>
              </a:rPr>
              <a:t>5</a:t>
            </a:r>
            <a:r>
              <a:rPr lang="ja-JP" altLang="en-US" sz="3200" dirty="0" smtClean="0">
                <a:latin typeface="ＭＳ Ｐゴシック" panose="020B0600070205080204" pitchFamily="50" charset="-128"/>
              </a:rPr>
              <a:t>）ノンフォーマル教育が</a:t>
            </a:r>
            <a:r>
              <a:rPr lang="ja-JP" altLang="en-US" sz="3200" dirty="0">
                <a:latin typeface="ＭＳ Ｐゴシック" panose="020B0600070205080204" pitchFamily="50" charset="-128"/>
              </a:rPr>
              <a:t>不可欠</a:t>
            </a:r>
          </a:p>
          <a:p>
            <a:pPr>
              <a:lnSpc>
                <a:spcPct val="100000"/>
              </a:lnSpc>
              <a:spcBef>
                <a:spcPct val="0"/>
              </a:spcBef>
              <a:buFontTx/>
              <a:buNone/>
            </a:pPr>
            <a:r>
              <a:rPr lang="en-US" altLang="ja-JP" sz="3200" dirty="0">
                <a:latin typeface="ＭＳ Ｐゴシック" panose="020B0600070205080204" pitchFamily="50" charset="-128"/>
              </a:rPr>
              <a:t>6</a:t>
            </a:r>
            <a:r>
              <a:rPr lang="ja-JP" altLang="en-US" sz="3200" dirty="0">
                <a:latin typeface="ＭＳ Ｐゴシック" panose="020B0600070205080204" pitchFamily="50" charset="-128"/>
              </a:rPr>
              <a:t>）他に誰も取り組んでいない</a:t>
            </a:r>
          </a:p>
        </p:txBody>
      </p:sp>
      <p:pic>
        <p:nvPicPr>
          <p:cNvPr id="34820" name="図 2" descr="スクリーンショット 2015-09-14 23.19.3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7046" y="5026585"/>
            <a:ext cx="15240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図 4" descr="スクリーンショット 2015-09-14 23.23.2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124" y="5026398"/>
            <a:ext cx="197008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図 7" descr="スクリーンショット 2015-09-14 23.36.2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9777" y="5026492"/>
            <a:ext cx="393382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図 8" descr="スクリーンショット 2015-09-14 23.47.3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87195" y="5029667"/>
            <a:ext cx="2849562" cy="18923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4824" name="図 6" descr="スクリーンショット 2015-09-14 23.32.51.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18840" y="5013138"/>
            <a:ext cx="2752725" cy="184467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oices Against Violence(VA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alpha val="50000"/>
            </a:schemeClr>
          </a:solidFill>
        </a:ln>
      </a:spPr>
      <a:bodyPr rtlCol="0" anchor="ctr"/>
      <a:lstStyle>
        <a:defPPr algn="ctr">
          <a:defRPr sz="40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alpha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Voices Against Violence(VAV)セッションＢ</Template>
  <TotalTime>7043</TotalTime>
  <Words>2451</Words>
  <Application>Microsoft Office PowerPoint</Application>
  <PresentationFormat>A4 210 x 297 mm</PresentationFormat>
  <Paragraphs>396</Paragraphs>
  <Slides>41</Slides>
  <Notes>28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41</vt:i4>
      </vt:variant>
    </vt:vector>
  </HeadingPairs>
  <TitlesOfParts>
    <vt:vector size="51" baseType="lpstr">
      <vt:lpstr>ff-tisa-sans-web-pro</vt:lpstr>
      <vt:lpstr>ＭＳ Ｐゴシック</vt:lpstr>
      <vt:lpstr>ＭＳ Ｐゴシック</vt:lpstr>
      <vt:lpstr>Rokkitt</vt:lpstr>
      <vt:lpstr>メイリオ</vt:lpstr>
      <vt:lpstr>Arial</vt:lpstr>
      <vt:lpstr>Arial Black</vt:lpstr>
      <vt:lpstr>Calibri</vt:lpstr>
      <vt:lpstr>Calibri Light</vt:lpstr>
      <vt:lpstr>Voices Against Violence(VAV)</vt:lpstr>
      <vt:lpstr>【確　認】 VAVプログラムの実施にあたり STVキャンペーンに取り組む理由</vt:lpstr>
      <vt:lpstr>この時間のゴール</vt:lpstr>
      <vt:lpstr>PowerPoint プレゼンテーション</vt:lpstr>
      <vt:lpstr>日本連盟　活動基本方針</vt:lpstr>
      <vt:lpstr>ペアワーク</vt:lpstr>
      <vt:lpstr>PowerPoint プレゼンテーション</vt:lpstr>
      <vt:lpstr>以下の質問に、説得力のある答えができるようになることが大切です（論理的に、データの裏付けを含め）</vt:lpstr>
      <vt:lpstr>潘基文国連事務総長のメッセージ</vt:lpstr>
      <vt:lpstr>STVを行う理由</vt:lpstr>
      <vt:lpstr>VAVプログラムの目指すこと</vt:lpstr>
      <vt:lpstr>PowerPoint プレゼンテーション</vt:lpstr>
      <vt:lpstr>PowerPoint プレゼンテーション</vt:lpstr>
      <vt:lpstr>4つの年代別</vt:lpstr>
      <vt:lpstr>小学生～25歳と活動する理由と期待される成果</vt:lpstr>
      <vt:lpstr>　　6つのステップ</vt:lpstr>
      <vt:lpstr>小学校高学年 （一部）</vt:lpstr>
      <vt:lpstr>PowerPoint プレゼンテーション</vt:lpstr>
      <vt:lpstr>VAVの要素は次の資料等に紹介済み、 明日の集会や事業に活かすことができます</vt:lpstr>
      <vt:lpstr>PowerPoint プレゼンテーション</vt:lpstr>
      <vt:lpstr>日本連盟　活動基本方針</vt:lpstr>
      <vt:lpstr>PowerPoint プレゼンテーション</vt:lpstr>
      <vt:lpstr>アドボカシーの定義</vt:lpstr>
      <vt:lpstr>影響を与える３つのこと</vt:lpstr>
      <vt:lpstr>アドボカシーとは</vt:lpstr>
      <vt:lpstr>私もアドボカシーができるの？</vt:lpstr>
      <vt:lpstr>ガールスカウトのアドボカシー</vt:lpstr>
      <vt:lpstr>　　6つのステップ</vt:lpstr>
      <vt:lpstr>アドボカシー分析</vt:lpstr>
      <vt:lpstr>アドボカシー分析</vt:lpstr>
      <vt:lpstr>キャンペーン（行動）の事例</vt:lpstr>
      <vt:lpstr>STVは【キャンペーン】</vt:lpstr>
      <vt:lpstr>STVの5つの要素</vt:lpstr>
      <vt:lpstr>STVを数年実施してみて・・・</vt:lpstr>
      <vt:lpstr>　　モニタリング　と　評価</vt:lpstr>
      <vt:lpstr>PowerPoint プレゼンテーション</vt:lpstr>
      <vt:lpstr>　　５つのポイント　</vt:lpstr>
      <vt:lpstr>トレイナーに深めてほしいこと</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Voices Against Violence(VAV) みんなでつくる暴力のない世界</dc:title>
  <dc:creator>GSJ_STV</dc:creator>
  <cp:lastModifiedBy>桑原</cp:lastModifiedBy>
  <cp:revision>324</cp:revision>
  <dcterms:created xsi:type="dcterms:W3CDTF">2015-08-20T12:58:51Z</dcterms:created>
  <dcterms:modified xsi:type="dcterms:W3CDTF">2015-12-25T04:13:04Z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